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4"/>
  </p:notesMasterIdLst>
  <p:sldIdLst>
    <p:sldId id="256" r:id="rId5"/>
    <p:sldId id="280" r:id="rId6"/>
    <p:sldId id="266" r:id="rId7"/>
    <p:sldId id="259" r:id="rId8"/>
    <p:sldId id="284" r:id="rId9"/>
    <p:sldId id="260" r:id="rId10"/>
    <p:sldId id="287" r:id="rId11"/>
    <p:sldId id="261" r:id="rId12"/>
    <p:sldId id="28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E3E4E-093C-48B0-A81F-49BD979B4D10}" type="datetimeFigureOut">
              <a:rPr lang="en-US" smtClean="0"/>
              <a:pPr/>
              <a:t>1/24/2026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41BBD2-C038-4C17-BF9D-A593D63CAC8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2725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46175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3144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1BBD2-C038-4C17-BF9D-A593D63CAC8D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9840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ABAAF-5D26-7E9D-4762-D039487861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E24573-36C0-AE56-4FC3-753D8DD8F9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778AB-815E-CEAF-B29D-2E61BF0D6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6D39B-1FD8-463E-0148-6FA7169EB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73F044-9134-5CA1-6E0C-BB2CB0B52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54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B3673-923D-E3EC-52D0-EFB9E3B05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DB758-EE51-9B6E-DBBD-D20531DDC9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5C0142-0630-3A65-FD17-1109D9F3C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6281D8-C8E8-0B14-CEB6-4DC54DB6D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8EDC6-65BF-3109-7FF2-4583BB1C4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101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87FDC-81BE-5752-08AA-B1FCEDEB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7DE89-4168-D244-35A4-73C2C9B996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457DD2-0B5D-F976-CB8E-4F07FAC3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D6BD9D-DC57-4A25-AF73-13C12C016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022B81-BD57-78BB-ED6D-E4EF86BE4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0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D8E09-E8D6-EF99-5501-72EC0ECB8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8A0BE-A661-EB63-3513-6DCC981BEE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62ED92-EDFB-F1B0-9FA8-8B31F0BB5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718FC9-8525-A432-9966-2F6919F4B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0E3930-407C-D790-060E-3C3287EFB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B46DA-4EB5-FAFA-B63C-3658A34DE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375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03EE8-090F-A0E5-2580-F3ACDED34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D5761-E710-B2BE-8ED5-45F8D4698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0B7EC3-99A3-608D-1993-92D253B913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F77423-3DE0-F107-B172-633D6B2B5C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FE77E4-F67E-6C5C-5A8E-E328AFD1FC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EC7CB5-E645-75F0-A9D7-603B79E05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F14AD9-0845-0CD6-0ED6-5A40E5466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E7D66C-C4F0-F742-3069-5CC7D3E68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28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DC0EB-639E-352A-1C97-8577BB22D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F76C06-A7C9-6AD7-1EB8-AC36CDCA2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C2FC4A-6991-9F60-6FFC-419C6A41C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49E215-4643-946B-C2A5-17EB3EC3F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46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C67299-C44F-8C74-1DB7-1CABB77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192C44-42C6-A9E1-41DF-306F91131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E10EC0-28B0-C491-D08C-4496016AC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93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A0E1C-894D-AFE6-A074-285E2D0AB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971212-1D68-7B2E-10DB-322EC052B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F7204-B661-AD53-B0A7-209A40C6C4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2A3C25-7A2A-BB12-A74E-4C3623E9D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50346-F009-EF98-90D6-604D36B11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A5065D-7988-D608-9A16-593A29D51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234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85548-0183-7F80-CF97-719FE4FBF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66E40A-226F-4251-8E89-9BAAB45102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9B94E-FF3E-D590-9268-84360DF218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74E62C-7700-0F34-202A-841762177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E6F912-3976-2BE2-C289-69427129D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12D17C-AE95-E741-D839-E2589DBD3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63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67288-E6F8-8C1F-26AC-C0A7D1EC3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2C4707-C46F-D74B-EFF0-7B2514C7E4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99DB4-306C-1385-DAAC-A650CBE2D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530990-8D69-7066-443E-6D4AB0D9B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EEA4F-25D7-754B-862D-DDC525224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46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810229-6B8A-3F62-44D3-8D6D93EB6B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60041B-8271-3566-7B73-B85492D3FD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542B96-591C-8259-5346-AC09D7CC0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F26DA3-8B4C-5E0D-1C05-CAC734B49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F69D38-66D8-B322-A0C1-AD7A5C15A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99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73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798ADB-2467-5A16-04B0-F94C0954A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2FCCF-5B9F-D755-1901-8BCB5F78BD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5F9B3-2E25-2E01-1D28-F8A6D7FA47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2E22F-965B-77B7-AF3E-E61F05381F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DC140-DF4F-DE25-6ECC-3E6C0E6EDD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030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4005223" y="3891750"/>
            <a:ext cx="1133554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R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85800"/>
            <a:ext cx="914400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72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Sawa</a:t>
            </a:r>
            <a:r>
              <a:rPr lang="en-ZA" sz="72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ZA" sz="72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na</a:t>
            </a:r>
            <a:r>
              <a:rPr lang="en-ZA" sz="72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ZA" sz="72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Kisima</a:t>
            </a:r>
            <a:r>
              <a:rPr lang="en-ZA" sz="7200" b="1" dirty="0">
                <a:solidFill>
                  <a:srgbClr val="FF0000"/>
                </a:solidFill>
                <a:latin typeface="Cambria" panose="02040503050406030204" pitchFamily="18" charset="0"/>
              </a:rPr>
              <a:t> Safi</a:t>
            </a:r>
            <a:br>
              <a:rPr lang="en-ZA" sz="44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2000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5400" b="1" dirty="0">
                <a:latin typeface="Cambria" panose="02040503050406030204" pitchFamily="18" charset="0"/>
              </a:rPr>
              <a:t>601</a:t>
            </a:r>
            <a:endParaRPr lang="en-ZA" sz="5400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9029" y="1219200"/>
            <a:ext cx="9114971" cy="4191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Sawa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kisima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safi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Chenye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maji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mengi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mema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Ni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upendo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mwokozi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Ukaao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ndani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yake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Diamond 4"/>
          <p:cNvSpPr/>
          <p:nvPr/>
        </p:nvSpPr>
        <p:spPr>
          <a:xfrm>
            <a:off x="4051543" y="381000"/>
            <a:ext cx="1040914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9029" y="5486400"/>
            <a:ext cx="9144000" cy="99060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Like a clean fountain with plenty, pure water,</a:t>
            </a:r>
          </a:p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Is the Love of the Lord that abides in Him.</a:t>
            </a:r>
          </a:p>
        </p:txBody>
      </p:sp>
    </p:spTree>
    <p:extLst>
      <p:ext uri="{BB962C8B-B14F-4D97-AF65-F5344CB8AC3E}">
        <p14:creationId xmlns:p14="http://schemas.microsoft.com/office/powerpoint/2010/main" val="345788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219200"/>
            <a:ext cx="9144000" cy="403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amelifungua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Lango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nzuri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la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mbiguni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Ili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niingie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humo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Kwa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neema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yake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kuu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" name="Diamond 5"/>
          <p:cNvSpPr/>
          <p:nvPr/>
        </p:nvSpPr>
        <p:spPr>
          <a:xfrm>
            <a:off x="3581400" y="447294"/>
            <a:ext cx="2028444" cy="55321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16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5334000"/>
            <a:ext cx="9144000" cy="99060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Jesus opened the heavenly door for me;</a:t>
            </a:r>
          </a:p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So that I may get in, for His abundant Grace.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295400"/>
            <a:ext cx="9144000" cy="4191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Kama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ndege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awindwavyo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Mara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nyingi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nili’umwa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Moyo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wangu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ulilia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Yesu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hakuni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fukuza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-76200" y="5562600"/>
            <a:ext cx="9372600" cy="99060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Like a wounded bird, many a time, I groaned;</a:t>
            </a:r>
          </a:p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My soul cried out to the </a:t>
            </a:r>
            <a:r>
              <a:rPr lang="en-ZA" sz="3200" b="1" i="1" dirty="0" err="1">
                <a:solidFill>
                  <a:srgbClr val="FF0000"/>
                </a:solidFill>
                <a:latin typeface="Cambria" panose="02040503050406030204" pitchFamily="18" charset="0"/>
              </a:rPr>
              <a:t>Lord,He</a:t>
            </a:r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 never rejected me.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4A6C13E6-2D76-4BBF-8FA7-B0AD978E9A2B}"/>
              </a:ext>
            </a:extLst>
          </p:cNvPr>
          <p:cNvSpPr/>
          <p:nvPr/>
        </p:nvSpPr>
        <p:spPr>
          <a:xfrm>
            <a:off x="4051543" y="381000"/>
            <a:ext cx="1040914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219200"/>
            <a:ext cx="9144000" cy="403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amelifungua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Lango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nzuri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la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mbiguni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Ili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niingie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humo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Kwa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neema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yake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kuu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" name="Diamond 5"/>
          <p:cNvSpPr/>
          <p:nvPr/>
        </p:nvSpPr>
        <p:spPr>
          <a:xfrm>
            <a:off x="3581400" y="447294"/>
            <a:ext cx="2028444" cy="55321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16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Jesus opened the heavenly door for me;</a:t>
            </a:r>
          </a:p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So that I may get in, for His abundant Grace.</a:t>
            </a:r>
          </a:p>
        </p:txBody>
      </p:sp>
    </p:spTree>
    <p:extLst>
      <p:ext uri="{BB962C8B-B14F-4D97-AF65-F5344CB8AC3E}">
        <p14:creationId xmlns:p14="http://schemas.microsoft.com/office/powerpoint/2010/main" val="243983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371600"/>
            <a:ext cx="9144000" cy="42672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Ni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ajabu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kubwa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kweli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Alinisamehe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yote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!</a:t>
            </a: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Juu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rehema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yake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Ninaimba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furaha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5638800"/>
            <a:ext cx="9144000" cy="1219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What a wonder that He has fully forgiven me!</a:t>
            </a:r>
          </a:p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I praise Him for His Grace for me.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BC07A05D-9F0E-4A63-AFA6-2C9FCE6417D4}"/>
              </a:ext>
            </a:extLst>
          </p:cNvPr>
          <p:cNvSpPr/>
          <p:nvPr/>
        </p:nvSpPr>
        <p:spPr>
          <a:xfrm>
            <a:off x="4051543" y="381000"/>
            <a:ext cx="1040914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219200"/>
            <a:ext cx="9144000" cy="403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amelifungua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Lango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nzuri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la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mbiguni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Ili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niingie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humo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Kwa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neema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yake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kuu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" name="Diamond 5"/>
          <p:cNvSpPr/>
          <p:nvPr/>
        </p:nvSpPr>
        <p:spPr>
          <a:xfrm>
            <a:off x="3581400" y="447294"/>
            <a:ext cx="2028444" cy="55321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16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5334000"/>
            <a:ext cx="9144000" cy="99060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Jesus opened the heavenly door for me;</a:t>
            </a:r>
          </a:p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So that I may get in, for His abundant Grace.</a:t>
            </a:r>
          </a:p>
        </p:txBody>
      </p:sp>
    </p:spTree>
    <p:extLst>
      <p:ext uri="{BB962C8B-B14F-4D97-AF65-F5344CB8AC3E}">
        <p14:creationId xmlns:p14="http://schemas.microsoft.com/office/powerpoint/2010/main" val="103782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447800"/>
            <a:ext cx="9144000" cy="4191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Asubuhi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uzima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Nitafika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mlangoni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Kwa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ajili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upendo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Nitapata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kuingia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5715000"/>
            <a:ext cx="9144000" cy="9906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I will arrive at the door in the morning of life;</a:t>
            </a:r>
          </a:p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And I will be able to get in because of His Love.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9754884E-156E-47B4-9CEB-BA7D40F0A7B3}"/>
              </a:ext>
            </a:extLst>
          </p:cNvPr>
          <p:cNvSpPr/>
          <p:nvPr/>
        </p:nvSpPr>
        <p:spPr>
          <a:xfrm>
            <a:off x="4051543" y="381000"/>
            <a:ext cx="1040914" cy="4572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219200"/>
            <a:ext cx="9144000" cy="403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endParaRPr lang="en-ZA" sz="32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Yesu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amelifungua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Lango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nzuri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la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mbiguni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algn="ctr"/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Ili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niingie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humo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Kwa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neema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yake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kuu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" name="Diamond 5"/>
          <p:cNvSpPr/>
          <p:nvPr/>
        </p:nvSpPr>
        <p:spPr>
          <a:xfrm>
            <a:off x="3581400" y="447294"/>
            <a:ext cx="2028444" cy="553212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" dist="25400" dir="54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16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5359597"/>
            <a:ext cx="9144000" cy="1422203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Jesus opened the heavenly door for me;</a:t>
            </a:r>
          </a:p>
          <a:p>
            <a:pPr algn="ctr"/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So that I may get in, for His abundant Grace.</a:t>
            </a:r>
          </a:p>
        </p:txBody>
      </p:sp>
      <p:sp>
        <p:nvSpPr>
          <p:cNvPr id="7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0ACAD5A-23CB-47C3-811D-7FC6E68E18D5}"/>
              </a:ext>
            </a:extLst>
          </p:cNvPr>
          <p:cNvSpPr/>
          <p:nvPr/>
        </p:nvSpPr>
        <p:spPr>
          <a:xfrm>
            <a:off x="4253345" y="4978597"/>
            <a:ext cx="62345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C521B0-DF19-4E1D-8C6C-B4803355122D}"/>
              </a:ext>
            </a:extLst>
          </p:cNvPr>
          <p:cNvSpPr/>
          <p:nvPr/>
        </p:nvSpPr>
        <p:spPr>
          <a:xfrm>
            <a:off x="3983130" y="4476690"/>
            <a:ext cx="11984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rgbClr val="FF0000"/>
                </a:solidFill>
                <a:latin typeface="Cambria" panose="02040503050406030204" pitchFamily="18" charset="0"/>
              </a:rPr>
              <a:t>(repeat) </a:t>
            </a:r>
            <a:endParaRPr lang="en-ZA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85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133AEB-233B-4B85-90A7-E4D166355A29}">
  <ds:schemaRefs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5d42dc32-f564-4da9-885c-07f0455fcf0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7FAAE57-51DD-4367-9BF9-F7B491237C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6339D6-F5A2-401C-AF00-2ED1A324CE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</TotalTime>
  <Words>320</Words>
  <Application>Microsoft Office PowerPoint</Application>
  <PresentationFormat>On-screen Show (4:3)</PresentationFormat>
  <Paragraphs>77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WE WALK  338</dc:title>
  <dc:creator>Ukelo</dc:creator>
  <cp:lastModifiedBy>DCT Choir</cp:lastModifiedBy>
  <cp:revision>54</cp:revision>
  <dcterms:created xsi:type="dcterms:W3CDTF">2006-08-16T00:00:00Z</dcterms:created>
  <dcterms:modified xsi:type="dcterms:W3CDTF">2026-01-24T09:37:16Z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