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7" r:id="rId5"/>
    <p:sldId id="269" r:id="rId6"/>
    <p:sldId id="26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29510"/>
            <a:ext cx="7162800" cy="1828090"/>
          </a:xfrm>
        </p:spPr>
        <p:txBody>
          <a:bodyPr>
            <a:noAutofit/>
          </a:bodyPr>
          <a:lstStyle/>
          <a:p>
            <a:r>
              <a:rPr lang="en-ZA" sz="15000" b="1" dirty="0" err="1" smtClean="0">
                <a:latin typeface="Edwardian Script ITC" panose="030303020407070D0804" pitchFamily="66" charset="0"/>
                <a:cs typeface="Arial" panose="020B0604020202020204" pitchFamily="34" charset="0"/>
              </a:rPr>
              <a:t>Sayuni</a:t>
            </a:r>
            <a:endParaRPr lang="en-ZA" sz="15000" b="1" dirty="0">
              <a:latin typeface="Edwardian Script ITC" panose="030303020407070D0804" pitchFamily="66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96195" y="4317759"/>
            <a:ext cx="1039091" cy="94004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4087090" y="3625735"/>
            <a:ext cx="1227860" cy="502920"/>
          </a:xfrm>
          <a:prstGeom prst="rect">
            <a:avLst/>
          </a:prstGeom>
          <a:ln w="730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45720" rIns="45720">
            <a:noAutofit/>
          </a:bodyPr>
          <a:lstStyle/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 654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222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43000"/>
            <a:ext cx="7453745" cy="4114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Sayuni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Sayuni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Sayuni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Sayuni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pl-PL" sz="4000" b="1" dirty="0">
                <a:latin typeface="Cambria" panose="02040503050406030204" pitchFamily="18" charset="0"/>
                <a:ea typeface="Cambria" panose="02040503050406030204" pitchFamily="18" charset="0"/>
              </a:rPr>
              <a:t>Nina imani kwamba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nitafika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0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Nina </a:t>
            </a:r>
            <a:r>
              <a:rPr lang="pl-PL" sz="4000" b="1" dirty="0">
                <a:latin typeface="Cambria" panose="02040503050406030204" pitchFamily="18" charset="0"/>
                <a:ea typeface="Cambria" panose="02040503050406030204" pitchFamily="18" charset="0"/>
              </a:rPr>
              <a:t>imani kwamba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nitafika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0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U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!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pl-PL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289" y="5410200"/>
            <a:ext cx="7696201" cy="91439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28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have the faith that I will get to Zion!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4114800" y="367145"/>
            <a:ext cx="914400" cy="404553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solidFill>
                  <a:schemeClr val="bg1"/>
                </a:solidFill>
              </a:rPr>
              <a:t>1</a:t>
            </a:r>
            <a:endParaRPr lang="en-ZA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883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19200"/>
            <a:ext cx="74676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Mbinguni</a:t>
            </a:r>
            <a:r>
              <a:rPr lang="it-IT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it-IT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Mbinguni; </a:t>
            </a:r>
          </a:p>
          <a:p>
            <a:pPr marL="0" indent="0" algn="ctr">
              <a:buNone/>
            </a:pPr>
            <a:r>
              <a:rPr lang="it-IT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Mbinguni</a:t>
            </a:r>
            <a:r>
              <a:rPr lang="it-IT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it-IT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Mbinguni; </a:t>
            </a:r>
            <a:endParaRPr lang="it-IT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Nina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imani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kwamba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nitaingiya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Nina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imani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kwamba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nitaingiya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</a:p>
          <a:p>
            <a:pPr marL="0" indent="0" algn="ctr">
              <a:buNone/>
            </a:pP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 B I N G U N I !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289" y="5410201"/>
            <a:ext cx="7696201" cy="91439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have the faith that I will </a:t>
            </a:r>
            <a:r>
              <a:rPr lang="en-ZA" sz="2800" i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 heaven</a:t>
            </a:r>
            <a:r>
              <a:rPr lang="en-ZA" sz="28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ZA" sz="2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114800" y="367145"/>
            <a:ext cx="914400" cy="404553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418924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" y="1295400"/>
            <a:ext cx="8214360" cy="3810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Nina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imani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kwamba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nitamuona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Nina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imani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kwamba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nitamuona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 O K W O Z I !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289" y="5410201"/>
            <a:ext cx="7696201" cy="91439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have the faith that I will </a:t>
            </a:r>
            <a:r>
              <a:rPr lang="en-ZA" sz="28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 the Saviour!</a:t>
            </a:r>
            <a:endParaRPr lang="en-ZA" sz="2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114800" y="367145"/>
            <a:ext cx="914400" cy="404553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418924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5400"/>
            <a:ext cx="7467600" cy="3810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Milele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Milele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Milele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Milele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Nina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imani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kwamba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nitaishi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Nina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imani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kwamba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nitaishi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 I L E L E !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289" y="5410201"/>
            <a:ext cx="7696201" cy="91439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have the faith that I will </a:t>
            </a:r>
            <a:r>
              <a:rPr lang="en-ZA" sz="28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live forever!</a:t>
            </a:r>
            <a:endParaRPr lang="en-ZA" sz="2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114800" y="367145"/>
            <a:ext cx="914400" cy="404553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928947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43000"/>
            <a:ext cx="7467600" cy="3962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Hozana</a:t>
            </a:r>
            <a:r>
              <a:rPr lang="pl-PL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hozana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0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ozana</a:t>
            </a:r>
            <a:r>
              <a:rPr lang="pl-PL" sz="40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hozana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r>
              <a:rPr lang="pl-PL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0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Nina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imani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kwamba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nitaimba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Nina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imani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kwamba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nitaimba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H O Z A N A 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289" y="5257801"/>
            <a:ext cx="7696201" cy="1066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ZA" sz="2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the faith that I will </a:t>
            </a:r>
            <a:r>
              <a:rPr lang="en-ZA" sz="28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 hosanna!</a:t>
            </a:r>
            <a:endParaRPr lang="en-ZA" sz="2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114800" y="367145"/>
            <a:ext cx="914400" cy="404553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3924439" y="4800600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18924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386</TotalTime>
  <Words>186</Words>
  <Application>Microsoft Office PowerPoint</Application>
  <PresentationFormat>On-screen Show (4:3)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Brush Script MT</vt:lpstr>
      <vt:lpstr>Cambria</vt:lpstr>
      <vt:lpstr>Constantia</vt:lpstr>
      <vt:lpstr>Edwardian Script ITC</vt:lpstr>
      <vt:lpstr>Franklin Gothic Book</vt:lpstr>
      <vt:lpstr>Rage Italic</vt:lpstr>
      <vt:lpstr>Wingdings 3</vt:lpstr>
      <vt:lpstr>Pushpin</vt:lpstr>
      <vt:lpstr>Sayuni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29</cp:revision>
  <dcterms:created xsi:type="dcterms:W3CDTF">2006-08-16T00:00:00Z</dcterms:created>
  <dcterms:modified xsi:type="dcterms:W3CDTF">2019-01-27T17:08:04Z</dcterms:modified>
</cp:coreProperties>
</file>