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6" r:id="rId5"/>
    <p:sldId id="27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10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6A87F8-38A8-4DAC-8097-FCF1CD61E9FD}" type="datetimeFigureOut">
              <a:rPr lang="en-US" smtClean="0"/>
              <a:pPr/>
              <a:t>11/9/2024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D114F1-A5C2-463A-8A23-7873DF79DAE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D114F1-A5C2-463A-8A23-7873DF79DAE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D114F1-A5C2-463A-8A23-7873DF79DAEE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58739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3829050"/>
          </a:xfrm>
          <a:solidFill>
            <a:schemeClr val="tx1"/>
          </a:solidFill>
          <a:ln>
            <a:solidFill>
              <a:srgbClr val="FF00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Seek Ye First </a:t>
            </a:r>
            <a:b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Kingdom of God</a:t>
            </a:r>
            <a:br>
              <a:rPr lang="en-US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4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309 (chorus) </a:t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4122515" y="3759708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"/>
            <a:ext cx="8763000" cy="6275294"/>
          </a:xfrm>
          <a:solidFill>
            <a:schemeClr val="bg1"/>
          </a:solidFill>
          <a:ln>
            <a:solidFill>
              <a:schemeClr val="bg1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40000" lnSpcReduction="20000"/>
          </a:bodyPr>
          <a:lstStyle/>
          <a:p>
            <a:pPr algn="ctr">
              <a:buNone/>
            </a:pPr>
            <a:endParaRPr lang="en-ZA" sz="31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7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Seek ye first the Kingdom of God,</a:t>
            </a:r>
            <a:endParaRPr lang="en-ZA" sz="7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7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His righteousness,</a:t>
            </a:r>
            <a:endParaRPr lang="en-ZA" sz="7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7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all these things </a:t>
            </a:r>
          </a:p>
          <a:p>
            <a:pPr algn="ctr">
              <a:buNone/>
            </a:pPr>
            <a:r>
              <a:rPr lang="en-US" sz="7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Shall be added unto you.</a:t>
            </a:r>
            <a:endParaRPr lang="en-ZA" sz="7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7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Alleluia, Alleluia.</a:t>
            </a:r>
          </a:p>
          <a:p>
            <a:pPr algn="ctr">
              <a:buNone/>
            </a:pPr>
            <a:endParaRPr lang="en-US" sz="23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7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Man shall not live by bread alone,</a:t>
            </a:r>
            <a:endParaRPr lang="en-ZA" sz="7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7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by every Word</a:t>
            </a:r>
            <a:endParaRPr lang="en-ZA" sz="7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7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proceeds from </a:t>
            </a:r>
          </a:p>
          <a:p>
            <a:pPr algn="ctr">
              <a:buNone/>
            </a:pPr>
            <a:r>
              <a:rPr lang="en-US" sz="7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Mouth of God.</a:t>
            </a:r>
            <a:endParaRPr lang="en-ZA" sz="7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7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Alleluia, Alleluia.</a:t>
            </a:r>
          </a:p>
          <a:p>
            <a:pPr algn="ctr">
              <a:buNone/>
            </a:pPr>
            <a:r>
              <a:rPr lang="en-US" sz="6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</a:t>
            </a:r>
            <a:endParaRPr lang="en-US" sz="8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70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Alleluia, Alleluia.</a:t>
            </a:r>
            <a:endParaRPr lang="en-US" sz="4500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70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Alleluia,  Alleluia,  Alleluia.</a:t>
            </a:r>
            <a:endParaRPr lang="en-US" sz="4500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Action Button: End 8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DFC84158-0CA8-2B19-55CE-F8ACF431DD95}"/>
              </a:ext>
            </a:extLst>
          </p:cNvPr>
          <p:cNvSpPr/>
          <p:nvPr/>
        </p:nvSpPr>
        <p:spPr>
          <a:xfrm>
            <a:off x="4309240" y="6019800"/>
            <a:ext cx="533400" cy="9462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0421277"/>
      </p:ext>
    </p:extLst>
  </p:cSld>
  <p:clrMapOvr>
    <a:masterClrMapping/>
  </p:clrMapOvr>
  <p:transition spd="slow">
    <p:split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09CDEE0-06E2-4EC7-B49B-34CE7FD571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AA1D473-F5E3-4D3B-AB64-B857E14E31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16521D3-0431-4789-91A4-A32F00CFAB38}">
  <ds:schemaRefs>
    <ds:schemaRef ds:uri="http://schemas.microsoft.com/office/2006/documentManagement/types"/>
    <ds:schemaRef ds:uri="e1b72f72-a6ce-48fe-a382-9236e8dc1f6b"/>
    <ds:schemaRef ds:uri="http://purl.org/dc/elements/1.1/"/>
    <ds:schemaRef ds:uri="http://schemas.microsoft.com/office/2006/metadata/properties"/>
    <ds:schemaRef ds:uri="b3fec16b-ebc2-4fa6-9dd6-49e1f08d656d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79</Words>
  <Application>Microsoft Office PowerPoint</Application>
  <PresentationFormat>On-screen Show (4:3)</PresentationFormat>
  <Paragraphs>19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Office Theme</vt:lpstr>
      <vt:lpstr>Seek Ye First  the Kingdom of God  309 (chorus)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SEEK YE FIRST THE KINGDOM  309 </dc:title>
  <dc:creator>Ukelo</dc:creator>
  <cp:lastModifiedBy>LUBO</cp:lastModifiedBy>
  <cp:revision>32</cp:revision>
  <dcterms:created xsi:type="dcterms:W3CDTF">2006-08-16T00:00:00Z</dcterms:created>
  <dcterms:modified xsi:type="dcterms:W3CDTF">2024-11-09T17:02:33Z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