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0"/>
  </p:notesMasterIdLst>
  <p:sldIdLst>
    <p:sldId id="256" r:id="rId2"/>
    <p:sldId id="257" r:id="rId3"/>
    <p:sldId id="266" r:id="rId4"/>
    <p:sldId id="267" r:id="rId5"/>
    <p:sldId id="269" r:id="rId6"/>
    <p:sldId id="268" r:id="rId7"/>
    <p:sldId id="270" r:id="rId8"/>
    <p:sldId id="272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42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6F7675-6D51-4D60-B1B7-99BB26DA4DC4}" type="datetimeFigureOut">
              <a:rPr lang="en-US" smtClean="0"/>
              <a:pPr/>
              <a:t>12/4/2021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68DEA9-F64C-43CA-A97D-1AA244EEF615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7764488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68DEA9-F64C-43CA-A97D-1AA244EEF615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68DEA9-F64C-43CA-A97D-1AA244EEF615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68DEA9-F64C-43CA-A97D-1AA244EEF615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68DEA9-F64C-43CA-A97D-1AA244EEF615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68DEA9-F64C-43CA-A97D-1AA244EEF615}" type="slidenum">
              <a:rPr lang="en-ZA" smtClean="0"/>
              <a:pPr/>
              <a:t>5</a:t>
            </a:fld>
            <a:endParaRPr lang="en-Z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68DEA9-F64C-43CA-A97D-1AA244EEF615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68DEA9-F64C-43CA-A97D-1AA244EEF615}" type="slidenum">
              <a:rPr lang="en-ZA" smtClean="0"/>
              <a:pPr/>
              <a:t>7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12/4/2021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12/4/2021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12/4/2021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12/4/2021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7715" y="1066800"/>
            <a:ext cx="7837170" cy="2822575"/>
          </a:xfrm>
          <a:solidFill>
            <a:srgbClr val="0070C0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br>
              <a:rPr lang="en-GB" sz="5400" cap="none" dirty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br>
              <a:rPr lang="en-GB" sz="5400" cap="none" dirty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br>
              <a:rPr lang="en-GB" sz="5400" cap="none" dirty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en-GB" sz="5400" cap="none" dirty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SEEKING THE LOST</a:t>
            </a:r>
            <a:br>
              <a:rPr lang="en-GB" sz="5400" cap="none" dirty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en-GB" sz="3200" cap="none" dirty="0">
                <a:ln w="11430"/>
                <a:solidFill>
                  <a:schemeClr val="tx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[+solfa] </a:t>
            </a:r>
            <a:br>
              <a:rPr lang="en-ZA" sz="5400" cap="none" dirty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endParaRPr lang="en-ZA" sz="5400" cap="none" dirty="0">
              <a:ln w="11430"/>
              <a:solidFill>
                <a:srgbClr val="FFFF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267200" y="3200400"/>
            <a:ext cx="914400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359</a:t>
            </a:r>
            <a:endParaRPr lang="en-ZA" sz="3600" b="1" dirty="0"/>
          </a:p>
        </p:txBody>
      </p:sp>
      <p:sp>
        <p:nvSpPr>
          <p:cNvPr id="6" name="Bevel 5"/>
          <p:cNvSpPr/>
          <p:nvPr/>
        </p:nvSpPr>
        <p:spPr>
          <a:xfrm>
            <a:off x="4000500" y="4293108"/>
            <a:ext cx="1447800" cy="10408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800" b="1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G</a:t>
            </a:r>
            <a:endParaRPr lang="en-ZA" sz="88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904" y="1273378"/>
            <a:ext cx="9035796" cy="3854044"/>
          </a:xfrm>
          <a:solidFill>
            <a:schemeClr val="bg1"/>
          </a:solidFill>
          <a:ln w="38100">
            <a:solidFill>
              <a:srgbClr val="FFFF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Seeking the lost, yes, kindly entreating </a:t>
            </a:r>
            <a:endParaRPr lang="en-ZA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Wanderers on the mountain astray;</a:t>
            </a:r>
            <a:endParaRPr lang="en-ZA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“Come unto Me,” His message repeating,</a:t>
            </a:r>
            <a:endParaRPr lang="en-ZA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Words of the Master speaking today.	</a:t>
            </a:r>
            <a:endParaRPr lang="en-ZA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 </a:t>
            </a:r>
            <a:endParaRPr lang="en-ZA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/>
            <a:endParaRPr lang="en-ZA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885869" y="987367"/>
            <a:ext cx="1338773" cy="567771"/>
          </a:xfrm>
          <a:prstGeom prst="diamond">
            <a:avLst/>
          </a:prstGeom>
          <a:solidFill>
            <a:schemeClr val="bg1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latin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904" y="1273378"/>
            <a:ext cx="9035796" cy="4136822"/>
          </a:xfrm>
          <a:solidFill>
            <a:schemeClr val="bg1"/>
          </a:solidFill>
          <a:ln w="38100">
            <a:solidFill>
              <a:srgbClr val="FFFF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1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... Going afar...upon the mountain,...</a:t>
            </a:r>
            <a:endParaRPr lang="en-ZA" sz="36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Bringing the wanderer back again,</a:t>
            </a:r>
          </a:p>
          <a:p>
            <a:pPr algn="ctr">
              <a:buNone/>
            </a:pPr>
            <a:r>
              <a:rPr lang="en-GB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Back again…</a:t>
            </a:r>
          </a:p>
          <a:p>
            <a:pPr algn="ctr">
              <a:buNone/>
            </a:pPr>
            <a:r>
              <a:rPr lang="en-GB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Into the fold...of our Redeemer,...</a:t>
            </a:r>
            <a:endParaRPr lang="en-ZA" sz="36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Jesus, the Lamb for sinners slain.</a:t>
            </a:r>
          </a:p>
          <a:p>
            <a:pPr algn="ctr">
              <a:buNone/>
            </a:pPr>
            <a:r>
              <a:rPr lang="en-GB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	</a:t>
            </a:r>
            <a:endParaRPr lang="en-ZA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 </a:t>
            </a:r>
            <a:endParaRPr lang="en-ZA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/>
            <a:endParaRPr lang="en-ZA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885869" y="987367"/>
            <a:ext cx="1338773" cy="567771"/>
          </a:xfrm>
          <a:prstGeom prst="diamond">
            <a:avLst/>
          </a:prstGeom>
          <a:solidFill>
            <a:schemeClr val="bg1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latin typeface="Cambria" panose="020405030504060302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073856" y="1066800"/>
            <a:ext cx="10198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Chorus</a:t>
            </a:r>
            <a:endParaRPr lang="en-ZA" sz="2000" dirty="0"/>
          </a:p>
        </p:txBody>
      </p:sp>
    </p:spTree>
    <p:extLst>
      <p:ext uri="{BB962C8B-B14F-4D97-AF65-F5344CB8AC3E}">
        <p14:creationId xmlns:p14="http://schemas.microsoft.com/office/powerpoint/2010/main" val="1472088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904" y="1273378"/>
            <a:ext cx="9035796" cy="4441622"/>
          </a:xfrm>
          <a:solidFill>
            <a:schemeClr val="bg1"/>
          </a:solidFill>
          <a:ln w="38100">
            <a:solidFill>
              <a:srgbClr val="FFFF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Seeking the lost, and pointing to Jesus,</a:t>
            </a:r>
            <a:endParaRPr lang="en-ZA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Souls that are weak and </a:t>
            </a:r>
          </a:p>
          <a:p>
            <a:pPr algn="ctr">
              <a:buNone/>
            </a:pPr>
            <a:r>
              <a:rPr lang="en-GB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Hearts that are sore,</a:t>
            </a:r>
            <a:endParaRPr lang="en-ZA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Leading them forth in ways of salvation,</a:t>
            </a:r>
            <a:endParaRPr lang="en-ZA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Showing the path to life evermore.</a:t>
            </a:r>
            <a:endParaRPr lang="en-ZA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	</a:t>
            </a:r>
            <a:endParaRPr lang="en-ZA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 </a:t>
            </a:r>
            <a:endParaRPr lang="en-ZA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/>
            <a:endParaRPr lang="en-ZA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885869" y="987367"/>
            <a:ext cx="1338773" cy="567771"/>
          </a:xfrm>
          <a:prstGeom prst="diamond">
            <a:avLst/>
          </a:prstGeom>
          <a:solidFill>
            <a:schemeClr val="bg1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330386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904" y="1273378"/>
            <a:ext cx="9035796" cy="4136822"/>
          </a:xfrm>
          <a:solidFill>
            <a:schemeClr val="bg1"/>
          </a:solidFill>
          <a:ln w="38100">
            <a:solidFill>
              <a:srgbClr val="FFFF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1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... Going afar...upon the mountain,...</a:t>
            </a:r>
            <a:endParaRPr lang="en-ZA" sz="36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Bringing the wanderer back again,</a:t>
            </a:r>
          </a:p>
          <a:p>
            <a:pPr algn="ctr">
              <a:buNone/>
            </a:pPr>
            <a:r>
              <a:rPr lang="en-GB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Back again…</a:t>
            </a:r>
          </a:p>
          <a:p>
            <a:pPr algn="ctr">
              <a:buNone/>
            </a:pPr>
            <a:r>
              <a:rPr lang="en-GB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Into the fold...of our Redeemer,...</a:t>
            </a:r>
            <a:endParaRPr lang="en-ZA" sz="36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Jesus, the Lamb for sinners slain.</a:t>
            </a:r>
          </a:p>
          <a:p>
            <a:pPr algn="ctr">
              <a:buNone/>
            </a:pPr>
            <a:r>
              <a:rPr lang="en-GB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	</a:t>
            </a:r>
            <a:endParaRPr lang="en-ZA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 </a:t>
            </a:r>
            <a:endParaRPr lang="en-ZA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/>
            <a:endParaRPr lang="en-ZA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885869" y="987367"/>
            <a:ext cx="1338773" cy="567771"/>
          </a:xfrm>
          <a:prstGeom prst="diamond">
            <a:avLst/>
          </a:prstGeom>
          <a:solidFill>
            <a:schemeClr val="bg1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latin typeface="Cambria" panose="020405030504060302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073856" y="1066800"/>
            <a:ext cx="10198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Chorus</a:t>
            </a:r>
            <a:endParaRPr lang="en-ZA" sz="2000" dirty="0"/>
          </a:p>
        </p:txBody>
      </p:sp>
    </p:spTree>
    <p:extLst>
      <p:ext uri="{BB962C8B-B14F-4D97-AF65-F5344CB8AC3E}">
        <p14:creationId xmlns:p14="http://schemas.microsoft.com/office/powerpoint/2010/main" val="1204475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904" y="1273378"/>
            <a:ext cx="9035796" cy="4441622"/>
          </a:xfrm>
          <a:solidFill>
            <a:schemeClr val="bg1"/>
          </a:solidFill>
          <a:ln w="38100">
            <a:solidFill>
              <a:srgbClr val="FFFF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Thus would we go on missions of mercy,</a:t>
            </a:r>
            <a:endParaRPr lang="en-ZA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   Following Christ from day to day;</a:t>
            </a:r>
            <a:endParaRPr lang="en-ZA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   Cheering the faint, and raising the fallen,</a:t>
            </a:r>
            <a:endParaRPr lang="en-ZA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   Pointing the lost to Jesus the Way.</a:t>
            </a:r>
            <a:endParaRPr lang="en-ZA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	</a:t>
            </a:r>
            <a:endParaRPr lang="en-ZA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 </a:t>
            </a:r>
            <a:endParaRPr lang="en-ZA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/>
            <a:endParaRPr lang="en-ZA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885869" y="987367"/>
            <a:ext cx="1338773" cy="567771"/>
          </a:xfrm>
          <a:prstGeom prst="diamond">
            <a:avLst/>
          </a:prstGeom>
          <a:solidFill>
            <a:schemeClr val="bg1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893282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904" y="1273378"/>
            <a:ext cx="9035796" cy="4136822"/>
          </a:xfrm>
          <a:solidFill>
            <a:schemeClr val="bg1"/>
          </a:solidFill>
          <a:ln w="38100">
            <a:solidFill>
              <a:srgbClr val="FFFF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1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... Going afar...upon the mountain,...</a:t>
            </a:r>
            <a:endParaRPr lang="en-ZA" sz="36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Bringing the wanderer back again,</a:t>
            </a:r>
          </a:p>
          <a:p>
            <a:pPr algn="ctr">
              <a:buNone/>
            </a:pPr>
            <a:r>
              <a:rPr lang="en-GB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Back again…</a:t>
            </a:r>
          </a:p>
          <a:p>
            <a:pPr algn="ctr">
              <a:buNone/>
            </a:pPr>
            <a:r>
              <a:rPr lang="en-GB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Into the fold...of our Redeemer,...</a:t>
            </a:r>
            <a:endParaRPr lang="en-ZA" sz="36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Jesus, the Lamb for sinners slain.</a:t>
            </a:r>
          </a:p>
          <a:p>
            <a:pPr algn="ctr">
              <a:buNone/>
            </a:pPr>
            <a:r>
              <a:rPr lang="en-GB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	</a:t>
            </a:r>
            <a:endParaRPr lang="en-ZA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 </a:t>
            </a:r>
            <a:endParaRPr lang="en-ZA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/>
            <a:endParaRPr lang="en-ZA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885869" y="987367"/>
            <a:ext cx="1338773" cy="567771"/>
          </a:xfrm>
          <a:prstGeom prst="diamond">
            <a:avLst/>
          </a:prstGeom>
          <a:solidFill>
            <a:schemeClr val="bg1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latin typeface="Cambria" panose="020405030504060302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073856" y="1066800"/>
            <a:ext cx="10198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Chorus</a:t>
            </a:r>
            <a:endParaRPr lang="en-ZA" sz="2000" dirty="0"/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225637" y="5085951"/>
            <a:ext cx="692727" cy="139483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04475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EB2431-6EDD-4395-BD71-0AC9081D03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ZA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2C66CA7-3254-46A0-B664-34C50D1BEC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15" t="2089" r="13222" b="3153"/>
          <a:stretch/>
        </p:blipFill>
        <p:spPr>
          <a:xfrm rot="16200000">
            <a:off x="1149468" y="-1136532"/>
            <a:ext cx="6858001" cy="9131062"/>
          </a:xfrm>
        </p:spPr>
      </p:pic>
    </p:spTree>
    <p:extLst>
      <p:ext uri="{BB962C8B-B14F-4D97-AF65-F5344CB8AC3E}">
        <p14:creationId xmlns:p14="http://schemas.microsoft.com/office/powerpoint/2010/main" val="4155124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2074</TotalTime>
  <Words>237</Words>
  <Application>Microsoft Office PowerPoint</Application>
  <PresentationFormat>On-screen Show (4:3)</PresentationFormat>
  <Paragraphs>61</Paragraphs>
  <Slides>8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6" baseType="lpstr">
      <vt:lpstr>Book Antiqua</vt:lpstr>
      <vt:lpstr>Calibri</vt:lpstr>
      <vt:lpstr>Cambria</vt:lpstr>
      <vt:lpstr>Lucida Sans</vt:lpstr>
      <vt:lpstr>Wingdings</vt:lpstr>
      <vt:lpstr>Wingdings 2</vt:lpstr>
      <vt:lpstr>Wingdings 3</vt:lpstr>
      <vt:lpstr>Apex</vt:lpstr>
      <vt:lpstr>   SEEKING THE LOST [+solfa]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SEEKING THE LOST  </dc:title>
  <dc:creator>Ukelo</dc:creator>
  <cp:lastModifiedBy>Ukelo Alimange</cp:lastModifiedBy>
  <cp:revision>39</cp:revision>
  <dcterms:created xsi:type="dcterms:W3CDTF">2006-08-16T00:00:00Z</dcterms:created>
  <dcterms:modified xsi:type="dcterms:W3CDTF">2021-12-04T14:38:30Z</dcterms:modified>
</cp:coreProperties>
</file>