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69" r:id="rId4"/>
    <p:sldId id="270" r:id="rId5"/>
    <p:sldId id="274" r:id="rId6"/>
    <p:sldId id="271" r:id="rId7"/>
    <p:sldId id="275" r:id="rId8"/>
    <p:sldId id="272" r:id="rId9"/>
    <p:sldId id="276" r:id="rId10"/>
    <p:sldId id="273" r:id="rId11"/>
    <p:sldId id="27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54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33BE0-9165-4033-BDAF-A14165162C47}" type="datetimeFigureOut">
              <a:rPr lang="en-US" smtClean="0"/>
              <a:pPr/>
              <a:t>10/17/2018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716AF-C68F-4A44-851C-D43092BBCF82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07657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43027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92127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45993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58020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3104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243249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84445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716AF-C68F-4A44-851C-D43092BBCF82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93587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990600"/>
            <a:ext cx="6400800" cy="2209800"/>
          </a:xfrm>
          <a:solidFill>
            <a:schemeClr val="tx1"/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SHALL WE GATHER </a:t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THE RIVER</a:t>
            </a:r>
            <a:r>
              <a:rPr lang="en-ZA" b="1" u="sng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u="sng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366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22515" y="3454908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Shall we gather at the river,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bright angel-feet have trod,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its crystal tide forever,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Flowing by the throne of God?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608099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we’ll gather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beautiful, the beautiful river;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 with the saints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flows by the throne of God.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493946" y="608099"/>
            <a:ext cx="2156108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8966" y="68580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18449491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margin of the river,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Washing up its silver spray,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will walk and worship ever,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the happy golden day.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608099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36230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we’ll gather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beautiful, the beautiful river;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 with the saints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flows by the throne of God.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493946" y="608099"/>
            <a:ext cx="2156108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8966" y="68580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48273075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Ere we reach the shining river,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Lay we every burden down,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our spirits will deliver,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provide a robe and crown.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608099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4886793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we’ll gather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beautiful, the beautiful river;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 with the saints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flows by the throne of God.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493946" y="608099"/>
            <a:ext cx="2156108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8966" y="68580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301168317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the shining of the river,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Mirror of the Saviour’s face,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Saints, whom death will never sever,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Raise their songs of saving grace.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608099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3212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we’ll gather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beautiful, the beautiful river;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 with the saints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flows by the throne of God.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493946" y="608099"/>
            <a:ext cx="2156108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8966" y="68580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322391654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Soon we’ll reach the silver river,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Soon our pilgrimage will cease;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Soon our happy hearts will quiver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the melody of peace.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608099"/>
            <a:ext cx="914400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99883036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05" y="914400"/>
            <a:ext cx="8478896" cy="3657599"/>
          </a:xfr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we’ll gather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beautiful, the beautiful river;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 with the saints at the river,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flows by the throne of God.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493946" y="608099"/>
            <a:ext cx="2156108" cy="624548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8966" y="68580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i="1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67200" y="4953000"/>
            <a:ext cx="609600" cy="152400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020205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133</TotalTime>
  <Words>308</Words>
  <Application>Microsoft Office PowerPoint</Application>
  <PresentationFormat>On-screen Show (4:3)</PresentationFormat>
  <Paragraphs>83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Cambria</vt:lpstr>
      <vt:lpstr>Lucida Sans Unicode</vt:lpstr>
      <vt:lpstr>Verdana</vt:lpstr>
      <vt:lpstr>Wingdings 2</vt:lpstr>
      <vt:lpstr>Wingdings 3</vt:lpstr>
      <vt:lpstr>Concourse</vt:lpstr>
      <vt:lpstr>     SHALL WE GATHER  AT THE RIVER 366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SHALL WE GATHER AT THE RIVER  366 </dc:title>
  <dc:creator>Ukelo</dc:creator>
  <cp:lastModifiedBy>Ukelo Alimange</cp:lastModifiedBy>
  <cp:revision>18</cp:revision>
  <dcterms:created xsi:type="dcterms:W3CDTF">2006-08-16T00:00:00Z</dcterms:created>
  <dcterms:modified xsi:type="dcterms:W3CDTF">2018-10-17T15:44:48Z</dcterms:modified>
</cp:coreProperties>
</file>