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8" r:id="rId3"/>
    <p:sldId id="264" r:id="rId4"/>
    <p:sldId id="260" r:id="rId5"/>
    <p:sldId id="267" r:id="rId6"/>
    <p:sldId id="261" r:id="rId7"/>
    <p:sldId id="26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0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4B571-EE30-4580-8923-6E7C0299DC91}" type="datetimeFigureOut">
              <a:rPr lang="en-US" smtClean="0"/>
              <a:pPr/>
              <a:t>5/9/2022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10C51C-8752-43CF-AB08-2107BCDC6E0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6138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0C51C-8752-43CF-AB08-2107BCDC6E0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0C51C-8752-43CF-AB08-2107BCDC6E0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0C51C-8752-43CF-AB08-2107BCDC6E06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0C51C-8752-43CF-AB08-2107BCDC6E06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0C51C-8752-43CF-AB08-2107BCDC6E06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0C51C-8752-43CF-AB08-2107BCDC6E06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0C51C-8752-43CF-AB08-2107BCDC6E06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37494"/>
            <a:ext cx="7772400" cy="3124199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rgbClr val="FFFF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SHINE, JESUS SHINE</a:t>
            </a:r>
            <a:br>
              <a:rPr lang="en-US" sz="6000" b="1" dirty="0">
                <a:solidFill>
                  <a:srgbClr val="FFFF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000" b="1" dirty="0">
                <a:solidFill>
                  <a:schemeClr val="tx1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303</a:t>
            </a:r>
            <a:br>
              <a:rPr lang="en-ZA" sz="6000" dirty="0">
                <a:solidFill>
                  <a:srgbClr val="FFFF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6000" dirty="0">
              <a:solidFill>
                <a:srgbClr val="FFFF00"/>
              </a:solidFill>
              <a:effectLst>
                <a:glow rad="101600">
                  <a:schemeClr val="bg1">
                    <a:alpha val="40000"/>
                  </a:schemeClr>
                </a:glow>
                <a:outerShdw blurRad="127000" dist="200000" dir="2700000" algn="tl" rotWithShape="0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775710" y="3789599"/>
            <a:ext cx="1592580" cy="154440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3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</a:t>
            </a:r>
            <a:endParaRPr lang="en-ZA" sz="13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581400" y="609600"/>
            <a:ext cx="1752600" cy="731838"/>
          </a:xfrm>
          <a:prstGeom prst="rect">
            <a:avLst/>
          </a:prstGeom>
          <a:ln w="381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ln w="6350">
                  <a:noFill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1</a:t>
            </a:r>
            <a:endParaRPr kumimoji="0" lang="en-ZA" sz="3600" b="1" i="0" u="none" strike="noStrike" kern="1200" cap="none" spc="0" normalizeH="0" baseline="0" noProof="0" dirty="0">
              <a:ln w="6350">
                <a:noFill/>
              </a:ln>
              <a:solidFill>
                <a:srgbClr val="FFFF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4420"/>
            <a:ext cx="9144000" cy="470916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Lord, the light of your love is shining,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In the midst of the darkness, shining;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Jesus, light of the world, shine upon us’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Set us free by the truth you now bring us,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 on me, </a:t>
            </a: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 on me.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638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Shine, Jesus, shine,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Fill this land with the Father’s Glory;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Blaze, Spirit, blaze,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Set our hearts on fire.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Flow, river, flow,  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Flood the nations with love and mercy;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Send forth Your Word,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Lord, and let there be light!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228600"/>
            <a:ext cx="1752600" cy="7318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n-ZA" sz="2400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CHORUS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8600" y="762000"/>
            <a:ext cx="9448800" cy="524256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Lord, I come to your awesome presence,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From the shadows, into your radiance;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By the blood I may enter your brightness,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Search </a:t>
            </a:r>
            <a:r>
              <a:rPr lang="en-US" sz="3600" b="1" dirty="0" err="1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me,try</a:t>
            </a: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600" b="1" dirty="0" err="1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me,consume</a:t>
            </a: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all my darkness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 on me,          </a:t>
            </a: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 on me.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581400" y="609600"/>
            <a:ext cx="1752600" cy="731838"/>
          </a:xfrm>
          <a:prstGeom prst="rect">
            <a:avLst/>
          </a:prstGeom>
          <a:ln w="381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noProof="0" dirty="0">
                <a:ln w="6350">
                  <a:noFill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  <a:endParaRPr kumimoji="0" lang="en-ZA" sz="3600" b="1" i="0" u="none" strike="noStrike" kern="1200" cap="none" spc="0" normalizeH="0" baseline="0" noProof="0" dirty="0">
              <a:ln w="6350">
                <a:noFill/>
              </a:ln>
              <a:solidFill>
                <a:srgbClr val="FFFF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638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Shine, Jesus, shine,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Fill this land with the Father’s Glory;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Blaze, Spirit, blaze,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Set our hearts on fire.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Flow, river, flow,  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Flood the nations with love and mercy;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Send forth Your Word,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Lord, and let there be light!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228600"/>
            <a:ext cx="1752600" cy="7318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n-ZA" sz="2400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05054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581400" y="609600"/>
            <a:ext cx="1752600" cy="731838"/>
          </a:xfrm>
          <a:prstGeom prst="rect">
            <a:avLst/>
          </a:prstGeom>
          <a:ln w="381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noProof="0" dirty="0">
                <a:ln w="6350">
                  <a:noFill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3</a:t>
            </a:r>
            <a:endParaRPr kumimoji="0" lang="en-ZA" sz="3600" b="1" i="0" u="none" strike="noStrike" kern="1200" cap="none" spc="0" normalizeH="0" baseline="0" noProof="0" dirty="0">
              <a:ln w="6350">
                <a:noFill/>
              </a:ln>
              <a:solidFill>
                <a:srgbClr val="FFFF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0500" y="1341438"/>
            <a:ext cx="9525000" cy="47091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As we gaze on your kindly brightness,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So our faces display your likeness,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Ever changing from glory to glory,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Mirrored </a:t>
            </a:r>
            <a:r>
              <a:rPr lang="en-US" sz="3600" b="1" dirty="0" err="1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here,may</a:t>
            </a: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our lives tell your story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 on me,</a:t>
            </a:r>
          </a:p>
          <a:p>
            <a:pPr algn="ctr">
              <a:buNone/>
            </a:pPr>
            <a:r>
              <a:rPr lang="en-US" sz="36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 on me.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638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Shine, Jesus, shine,</a:t>
            </a: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Fill this land with the Father’s Glory;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Blaze, Spirit, blaze,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Set our hearts on fire.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Flow, river, flow,  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Flood the nations with love and mercy;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Send forth Your Word,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Lord, and let there be light!</a:t>
            </a:r>
            <a:endParaRPr lang="en-ZA" sz="3600" b="1" dirty="0"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228600"/>
            <a:ext cx="1752600" cy="7318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angle"/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n-ZA" sz="2400" dirty="0">
                <a:solidFill>
                  <a:srgbClr val="FFFF00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CHORUS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43400" y="6324600"/>
            <a:ext cx="6858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5054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80</TotalTime>
  <Words>312</Words>
  <Application>Microsoft Office PowerPoint</Application>
  <PresentationFormat>On-screen Show (4:3)</PresentationFormat>
  <Paragraphs>59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 Black</vt:lpstr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SHINE, JESUS SHINE 303 </vt:lpstr>
      <vt:lpstr>PowerPoint Presentation</vt:lpstr>
      <vt:lpstr>CHORUS</vt:lpstr>
      <vt:lpstr>PowerPoint Presentation</vt:lpstr>
      <vt:lpstr>CHORUS</vt:lpstr>
      <vt:lpstr>PowerPoint Presentation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25</cp:revision>
  <dcterms:created xsi:type="dcterms:W3CDTF">2006-08-16T00:00:00Z</dcterms:created>
  <dcterms:modified xsi:type="dcterms:W3CDTF">2022-05-09T19:26:45Z</dcterms:modified>
</cp:coreProperties>
</file>