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2"/>
  </p:notesMasterIdLst>
  <p:sldIdLst>
    <p:sldId id="256" r:id="rId5"/>
    <p:sldId id="257" r:id="rId6"/>
    <p:sldId id="261" r:id="rId7"/>
    <p:sldId id="258" r:id="rId8"/>
    <p:sldId id="259" r:id="rId9"/>
    <p:sldId id="260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101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E2566-DE67-43A8-B6DE-BFCC2DDFFBB4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6D857B-2BE2-4931-9120-308F3EF24A98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182494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26D857B-2BE2-4931-9120-308F3EF24A98}" type="slidenum">
              <a:rPr lang="en-ZA" smtClean="0"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953953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818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154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753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607793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3099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75447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6049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9799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38974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0363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7601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D68EF0-9AB9-4435-8FD3-8CB2C4EC30C6}" type="datetimeFigureOut">
              <a:rPr lang="en-ZA" smtClean="0"/>
              <a:t>2024/11/09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60AF9-2396-4855-9803-D63F59516574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41952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46690-789D-A8F5-DB24-E736001F2DE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SIFU BWANA DAIMA</a:t>
            </a:r>
            <a:br>
              <a:rPr lang="en-US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US" sz="6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823</a:t>
            </a:r>
            <a:endParaRPr lang="en-ZA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Bevel 3">
            <a:extLst>
              <a:ext uri="{FF2B5EF4-FFF2-40B4-BE49-F238E27FC236}">
                <a16:creationId xmlns:a16="http://schemas.microsoft.com/office/drawing/2014/main" id="{28FA81CD-A065-BBDE-884C-8DC69841369D}"/>
              </a:ext>
            </a:extLst>
          </p:cNvPr>
          <p:cNvSpPr/>
          <p:nvPr/>
        </p:nvSpPr>
        <p:spPr>
          <a:xfrm>
            <a:off x="5526016" y="4031660"/>
            <a:ext cx="1196529" cy="1134408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836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10F9E-9285-A5F1-0F95-583B045D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075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Sifu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Sifu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Sifu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Sifu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93A037FD-6260-5748-6CEC-25B03116724E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F483A30A-5941-3AD6-FFA7-AC0271A95832}"/>
              </a:ext>
            </a:extLst>
          </p:cNvPr>
          <p:cNvSpPr txBox="1">
            <a:spLocks/>
          </p:cNvSpPr>
          <p:nvPr/>
        </p:nvSpPr>
        <p:spPr>
          <a:xfrm>
            <a:off x="990600" y="5029200"/>
            <a:ext cx="10515600" cy="12995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6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1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thank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054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AF1ECCB-CCEF-FFD7-65AA-2B983AD98A4D}"/>
              </a:ext>
            </a:extLst>
          </p:cNvPr>
          <p:cNvSpPr txBox="1">
            <a:spLocks/>
          </p:cNvSpPr>
          <p:nvPr/>
        </p:nvSpPr>
        <p:spPr>
          <a:xfrm>
            <a:off x="990600" y="738849"/>
            <a:ext cx="10515600" cy="426678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Penda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Penda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Penda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Penda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Font typeface="Arial" panose="020B0604020202020204" pitchFamily="34" charset="0"/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63889A5D-8DA2-87BA-54A8-D44F75C86FED}"/>
              </a:ext>
            </a:extLst>
          </p:cNvPr>
          <p:cNvSpPr txBox="1">
            <a:spLocks/>
          </p:cNvSpPr>
          <p:nvPr/>
        </p:nvSpPr>
        <p:spPr>
          <a:xfrm>
            <a:off x="990600" y="5005632"/>
            <a:ext cx="10515600" cy="168129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5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love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5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3" name="Diamond 2">
            <a:extLst>
              <a:ext uri="{FF2B5EF4-FFF2-40B4-BE49-F238E27FC236}">
                <a16:creationId xmlns:a16="http://schemas.microsoft.com/office/drawing/2014/main" id="{0FEBB38D-525A-E0FB-C374-D935567DDC34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9881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10F9E-9285-A5F1-0F95-583B045D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8848"/>
            <a:ext cx="10515600" cy="59480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Omba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Omba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Omba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Omba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8541F59-E84F-069A-2F2F-00C0D063A6CE}"/>
              </a:ext>
            </a:extLst>
          </p:cNvPr>
          <p:cNvSpPr txBox="1">
            <a:spLocks/>
          </p:cNvSpPr>
          <p:nvPr/>
        </p:nvSpPr>
        <p:spPr>
          <a:xfrm>
            <a:off x="990600" y="4994031"/>
            <a:ext cx="10515600" cy="1690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pray to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8AE4AAEF-BC67-C286-BD14-6F07D12C05AA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903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10F9E-9285-A5F1-0F95-583B045D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8849"/>
            <a:ext cx="10515600" cy="540040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Tukuza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Tukuza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Tukuza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Tukuza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6EA0E07-1678-E32A-AD94-031F0A3F2AF2}"/>
              </a:ext>
            </a:extLst>
          </p:cNvPr>
          <p:cNvSpPr txBox="1">
            <a:spLocks/>
          </p:cNvSpPr>
          <p:nvPr/>
        </p:nvSpPr>
        <p:spPr>
          <a:xfrm>
            <a:off x="990600" y="5222631"/>
            <a:ext cx="10515600" cy="15765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4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praise to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4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7055F912-2B10-7440-BC03-0A8747D5902E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31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10F9E-9285-A5F1-0F95-583B045D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6815"/>
            <a:ext cx="10515600" cy="401455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Imbia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Imbia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Imbia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Imbia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5ED6BC2-D130-C8F1-8C31-184461ABE727}"/>
              </a:ext>
            </a:extLst>
          </p:cNvPr>
          <p:cNvSpPr txBox="1">
            <a:spLocks/>
          </p:cNvSpPr>
          <p:nvPr/>
        </p:nvSpPr>
        <p:spPr>
          <a:xfrm>
            <a:off x="990600" y="5069332"/>
            <a:ext cx="10515600" cy="153002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sing to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Diamond 4">
            <a:extLst>
              <a:ext uri="{FF2B5EF4-FFF2-40B4-BE49-F238E27FC236}">
                <a16:creationId xmlns:a16="http://schemas.microsoft.com/office/drawing/2014/main" id="{9D6BFA84-B4A7-5C93-3312-745341D42FB3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5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108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F10F9E-9285-A5F1-0F95-583B045D1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93640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Fwata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Fwata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Fwata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Bwana,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Moyo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wangu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Fwata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Bwana </a:t>
            </a:r>
            <a:r>
              <a:rPr lang="en-US" sz="5400" b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daima</a:t>
            </a:r>
            <a:r>
              <a:rPr lang="en-US" sz="54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endParaRPr lang="en-US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4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Action Button: End 3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51D350DB-5AD6-C9E1-AEE0-482E156CFDEE}"/>
              </a:ext>
            </a:extLst>
          </p:cNvPr>
          <p:cNvSpPr/>
          <p:nvPr/>
        </p:nvSpPr>
        <p:spPr>
          <a:xfrm>
            <a:off x="5773293" y="5114491"/>
            <a:ext cx="645414" cy="10409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B24E280-7E37-89D1-1BA8-BB6F9F5D185F}"/>
              </a:ext>
            </a:extLst>
          </p:cNvPr>
          <p:cNvSpPr txBox="1">
            <a:spLocks/>
          </p:cNvSpPr>
          <p:nvPr/>
        </p:nvSpPr>
        <p:spPr>
          <a:xfrm>
            <a:off x="990600" y="5297864"/>
            <a:ext cx="10515600" cy="138905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--------------------------------------------------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en-US" sz="4800" b="1" i="1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 my soul, always follow the Lord!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n-ZA" sz="4800" b="1" i="1" dirty="0">
              <a:solidFill>
                <a:srgbClr val="FF000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6" name="Diamond 5">
            <a:extLst>
              <a:ext uri="{FF2B5EF4-FFF2-40B4-BE49-F238E27FC236}">
                <a16:creationId xmlns:a16="http://schemas.microsoft.com/office/drawing/2014/main" id="{FF64B35A-EF2F-EB12-E9AE-A687EF701506}"/>
              </a:ext>
            </a:extLst>
          </p:cNvPr>
          <p:cNvSpPr/>
          <p:nvPr/>
        </p:nvSpPr>
        <p:spPr>
          <a:xfrm>
            <a:off x="5359675" y="171078"/>
            <a:ext cx="1472650" cy="567771"/>
          </a:xfrm>
          <a:prstGeom prst="diamond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Cambria" panose="02040503050406030204" pitchFamily="18" charset="0"/>
              </a:rPr>
              <a:t>6</a:t>
            </a:r>
            <a:endParaRPr lang="en-ZA" sz="3200" b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6289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3" ma:contentTypeDescription="Create a new document." ma:contentTypeScope="" ma:versionID="69023361b0889e2fc21fa5d9e16bb50f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f186a6b9f2649587cc0b8b8225310506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D71D8BC-A91E-4A58-94F3-B3533E76F9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FCFDDB-A687-4538-BA5A-74FD7E17ABA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52521D1-725C-4FBB-9BF3-3CE9E60299BF}">
  <ds:schemaRefs>
    <ds:schemaRef ds:uri="e1b72f72-a6ce-48fe-a382-9236e8dc1f6b"/>
    <ds:schemaRef ds:uri="http://purl.org/dc/dcmitype/"/>
    <ds:schemaRef ds:uri="b3fec16b-ebc2-4fa6-9dd6-49e1f08d656d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64</TotalTime>
  <Words>203</Words>
  <Application>Microsoft Office PowerPoint</Application>
  <PresentationFormat>Widescreen</PresentationFormat>
  <Paragraphs>51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SIFU BWANA DAIMA  823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SIFU BWANA 823</dc:title>
  <dc:creator>Ukelo Alimange</dc:creator>
  <cp:lastModifiedBy>LUBO</cp:lastModifiedBy>
  <cp:revision>6</cp:revision>
  <dcterms:created xsi:type="dcterms:W3CDTF">2023-10-17T18:10:16Z</dcterms:created>
  <dcterms:modified xsi:type="dcterms:W3CDTF">2024-11-09T16:47:10Z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