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6" r:id="rId9"/>
    <p:sldId id="261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4" d="100"/>
          <a:sy n="84" d="100"/>
        </p:scale>
        <p:origin x="629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69E4E-35A6-FB77-9DD8-FE32E28D7B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24339B-213A-E6D8-4795-DEFBB726AB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8C80DB-CCBD-1464-9F4C-6791AE497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FB2E9-D337-456F-84FE-F9D2EAAA36C8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C54778-D2B4-7537-6566-14866462C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B3AD2F-6FFE-AF50-09BD-F3AFC542B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0ACC-C96C-473D-AAA2-5C76FA32AD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8516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BBB61-4475-9D67-62A9-84C3C0F45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5A549-B241-BFD4-3D00-43751A19EB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835B37-6E2C-EC1F-3B5A-3EE25115F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FB2E9-D337-456F-84FE-F9D2EAAA36C8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C1DDF-AB50-7B81-BD32-5C9992AA2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B5A085-493A-D5B1-1771-765190A0E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0ACC-C96C-473D-AAA2-5C76FA32AD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860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58819-ED77-2A93-58DF-71E01450D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6DC9FB-E100-79B8-C5E3-D20B2D10C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33D9B5-E4D0-6061-875F-76C7742D3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FB2E9-D337-456F-84FE-F9D2EAAA36C8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D54CAD-7BC1-786D-3FAD-0ACF03A3A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7201C7-7674-13E2-0E82-6C44C9742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0ACC-C96C-473D-AAA2-5C76FA32AD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5293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8A454-D92F-0DE9-DE63-1DD36E4CA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800000-6F81-E6FE-1998-380F2D382D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8FA8FA-2A7E-D915-965A-F07A819FA1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654010-B985-C623-1A06-1B8445B64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FB2E9-D337-456F-84FE-F9D2EAAA36C8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15EA6F-2EE5-6F14-2A63-CDF24FB4F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A79CE-A48C-55F3-619D-372EA1774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0ACC-C96C-473D-AAA2-5C76FA32AD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1549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154B3-D23B-2581-6A5E-AF129168A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547D8-5847-74A5-C22F-A688D0D41B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33D999-A335-79F2-3114-689DF5EBB5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F9CDEB-E6C5-817F-3A84-F73E7C3D66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A5DEE3-63FA-EDBB-9BDA-360AB25EB5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87A8683-EB32-5410-2517-6E00F89A7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FB2E9-D337-456F-84FE-F9D2EAAA36C8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B1EA17-7FAC-C7A3-BF2A-1B3D327D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D58562-1E4E-27D5-8EDC-96BAD7EE0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0ACC-C96C-473D-AAA2-5C76FA32AD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0121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EF035-47BC-F8CD-6F46-6A613632C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272152-DFD0-6C88-499F-1805965E4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FB2E9-D337-456F-84FE-F9D2EAAA36C8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ABB3FC-66B1-1968-DC58-B3D4D7618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01DE3-4DC1-93B1-DAB1-44990921B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0ACC-C96C-473D-AAA2-5C76FA32AD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158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6C4601-9192-DCCF-DD5E-BE5ACDAD2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FB2E9-D337-456F-84FE-F9D2EAAA36C8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D6717F-B179-6CC3-D5A1-3F2471573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C19869-BE6C-F0BB-74AC-6C0711E50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0ACC-C96C-473D-AAA2-5C76FA32AD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7464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B6C93-A4C4-EB4F-5C96-E993A7E2C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F08C4-3DFD-69D2-4FFA-576FD124C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ACE763-ECBE-70F0-2E89-47AC0571B8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866208-171C-086D-7282-D3E9C019E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FB2E9-D337-456F-84FE-F9D2EAAA36C8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4AE593-D4B3-6AC0-D0DD-C11907C45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0B0C99-1543-237F-B97F-05601449C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0ACC-C96C-473D-AAA2-5C76FA32AD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1631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E749E-E43D-2F33-EA63-951F539AA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3DF011-7856-393F-9F48-D58DFB173E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7EF1B8-8A70-66B4-5FA2-7F306AC4E5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51D86E-8218-587B-ADC2-CBF059FFF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FB2E9-D337-456F-84FE-F9D2EAAA36C8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E5B713-E315-83CF-42CD-662ADA71E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FECE4C-9A32-F20B-878C-43A30DEB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0ACC-C96C-473D-AAA2-5C76FA32AD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8924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B5132-D199-E523-2DD1-A23FE635A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C077E6-8000-8FFE-4D8D-AF400C82AC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8F306F-2481-38D0-733B-150418B1E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FB2E9-D337-456F-84FE-F9D2EAAA36C8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7B8F23-3B8E-4C4F-0D31-66641BB69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8AF5F-43A3-3783-60EF-4CDBAEA7E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0ACC-C96C-473D-AAA2-5C76FA32AD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1599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93453C-F594-4B74-4F93-797DF5CEE2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024055-A324-49BE-EC8A-DED86D2401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45E70-6591-D936-B86B-B9395CC36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FB2E9-D337-456F-84FE-F9D2EAAA36C8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B117AF-377D-83E0-1372-0ABD016DF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C07E5A-39DB-A940-1F57-380E53626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0ACC-C96C-473D-AAA2-5C76FA32AD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5863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53E442-6399-22FC-98FA-3B581C0A1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7F021-5EBB-8945-D704-055FB499F5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1BDF37-24F2-8A08-333D-7616301174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FB2E9-D337-456F-84FE-F9D2EAAA36C8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3FD86B-A59B-4E5A-97E2-A9E8D2A562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BF9C6-50E3-E69B-8AA6-ED34651201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90ACC-C96C-473D-AAA2-5C76FA32AD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7210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AB913-FB7E-AD1E-0757-96C91FC126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-56197"/>
            <a:ext cx="9144000" cy="2387600"/>
          </a:xfrm>
        </p:spPr>
        <p:txBody>
          <a:bodyPr>
            <a:normAutofit/>
          </a:bodyPr>
          <a:lstStyle/>
          <a:p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SIKU YANGU </a:t>
            </a:r>
            <a:b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 KUONA BWANA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EF4001-574F-BC2F-8EE7-40A948E5A4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02598"/>
            <a:ext cx="9144000" cy="1655762"/>
          </a:xfrm>
        </p:spPr>
        <p:txBody>
          <a:bodyPr>
            <a:normAutofit/>
          </a:bodyPr>
          <a:lstStyle/>
          <a:p>
            <a:r>
              <a:rPr lang="en-ZA" sz="6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822</a:t>
            </a: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1DA63123-7510-B917-A8D6-AC6F95970421}"/>
              </a:ext>
            </a:extLst>
          </p:cNvPr>
          <p:cNvSpPr/>
          <p:nvPr/>
        </p:nvSpPr>
        <p:spPr>
          <a:xfrm>
            <a:off x="5372099" y="4055811"/>
            <a:ext cx="1447800" cy="1509897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68C6ED-C172-3020-B759-17AB96A785E9}"/>
              </a:ext>
            </a:extLst>
          </p:cNvPr>
          <p:cNvSpPr txBox="1"/>
          <p:nvPr/>
        </p:nvSpPr>
        <p:spPr>
          <a:xfrm>
            <a:off x="1633423" y="2208014"/>
            <a:ext cx="89251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 Very soon, I will see the Lord -</a:t>
            </a:r>
          </a:p>
        </p:txBody>
      </p:sp>
    </p:spTree>
    <p:extLst>
      <p:ext uri="{BB962C8B-B14F-4D97-AF65-F5344CB8AC3E}">
        <p14:creationId xmlns:p14="http://schemas.microsoft.com/office/powerpoint/2010/main" val="119268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92B6E-022E-21E2-E915-83169E8567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93340"/>
            <a:ext cx="12192000" cy="45740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Siku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yangu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kuona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Bwana, </a:t>
            </a:r>
          </a:p>
          <a:p>
            <a:pPr marL="0" indent="0" algn="ctr">
              <a:buNone/>
            </a:pP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Inakaribia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sana… </a:t>
            </a:r>
          </a:p>
          <a:p>
            <a:pPr marL="0" indent="0" algn="ctr">
              <a:buNone/>
            </a:pP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Ninaamini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kuona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Uzima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 </a:t>
            </a:r>
          </a:p>
          <a:p>
            <a:pPr marL="0" indent="0" algn="ctr">
              <a:buNone/>
            </a:pPr>
            <a:r>
              <a:rPr lang="en-ZA" sz="5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74CFFB39-183A-5CC2-7C9F-D87868C251A9}"/>
              </a:ext>
            </a:extLst>
          </p:cNvPr>
          <p:cNvSpPr/>
          <p:nvPr/>
        </p:nvSpPr>
        <p:spPr>
          <a:xfrm>
            <a:off x="5359675" y="219829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710A7BD-DC98-A1B8-E041-780635FB9CFB}"/>
              </a:ext>
            </a:extLst>
          </p:cNvPr>
          <p:cNvSpPr txBox="1">
            <a:spLocks/>
          </p:cNvSpPr>
          <p:nvPr/>
        </p:nvSpPr>
        <p:spPr>
          <a:xfrm>
            <a:off x="0" y="5066665"/>
            <a:ext cx="12192000" cy="17913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ZA" sz="3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Very soon, I will see the Lord.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I firmly believe to see Jesus;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He is my Life.</a:t>
            </a:r>
            <a:endParaRPr lang="en-ZA" sz="32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5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92B6E-022E-21E2-E915-83169E8567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16025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kuja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...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Bwana, </a:t>
            </a:r>
            <a:r>
              <a:rPr lang="en-ZA" sz="5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kuja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twende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Tuende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kwetu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Vya dunia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tunachoka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 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Mazambi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tunachoka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7333A712-E966-8920-E294-6336DCD61A3E}"/>
              </a:ext>
            </a:extLst>
          </p:cNvPr>
          <p:cNvSpPr/>
          <p:nvPr/>
        </p:nvSpPr>
        <p:spPr>
          <a:xfrm>
            <a:off x="5215207" y="457393"/>
            <a:ext cx="1781907" cy="6870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1B3D467-C7A4-5A1D-E173-DF11BA7F72B2}"/>
              </a:ext>
            </a:extLst>
          </p:cNvPr>
          <p:cNvSpPr/>
          <p:nvPr/>
        </p:nvSpPr>
        <p:spPr>
          <a:xfrm>
            <a:off x="5490702" y="530852"/>
            <a:ext cx="15558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A770BFD-BF3E-580E-1E52-F79B532C654D}"/>
              </a:ext>
            </a:extLst>
          </p:cNvPr>
          <p:cNvSpPr txBox="1">
            <a:spLocks/>
          </p:cNvSpPr>
          <p:nvPr/>
        </p:nvSpPr>
        <p:spPr>
          <a:xfrm>
            <a:off x="0" y="5066665"/>
            <a:ext cx="12192000" cy="17913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ZA" sz="1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latin typeface="Cambria" panose="02040503050406030204" pitchFamily="18" charset="0"/>
                <a:ea typeface="Cambria" panose="02040503050406030204" pitchFamily="18" charset="0"/>
              </a:rPr>
              <a:t>Come, Lord, so we can go back Home;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latin typeface="Cambria" panose="02040503050406030204" pitchFamily="18" charset="0"/>
                <a:ea typeface="Cambria" panose="02040503050406030204" pitchFamily="18" charset="0"/>
              </a:rPr>
              <a:t>Worldly things have become meaningless;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latin typeface="Cambria" panose="02040503050406030204" pitchFamily="18" charset="0"/>
                <a:ea typeface="Cambria" panose="02040503050406030204" pitchFamily="18" charset="0"/>
              </a:rPr>
              <a:t>Keep us away from sinful life!</a:t>
            </a:r>
          </a:p>
        </p:txBody>
      </p:sp>
    </p:spTree>
    <p:extLst>
      <p:ext uri="{BB962C8B-B14F-4D97-AF65-F5344CB8AC3E}">
        <p14:creationId xmlns:p14="http://schemas.microsoft.com/office/powerpoint/2010/main" val="266334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92B6E-022E-21E2-E915-83169E8567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93340"/>
            <a:ext cx="12192000" cy="46045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Natamani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Kwenda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pamoja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 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kwikala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naye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milele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kiti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cha Enzi. </a:t>
            </a:r>
          </a:p>
          <a:p>
            <a:pPr marL="0" indent="0" algn="ctr">
              <a:buNone/>
            </a:pPr>
            <a:r>
              <a:rPr lang="en-ZA" sz="5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E51D9523-FBF7-25A0-9592-31650F0C88BB}"/>
              </a:ext>
            </a:extLst>
          </p:cNvPr>
          <p:cNvSpPr/>
          <p:nvPr/>
        </p:nvSpPr>
        <p:spPr>
          <a:xfrm>
            <a:off x="5359675" y="425569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528B5B7-C202-5B06-86EB-A0A53E63E5C5}"/>
              </a:ext>
            </a:extLst>
          </p:cNvPr>
          <p:cNvSpPr txBox="1">
            <a:spLocks/>
          </p:cNvSpPr>
          <p:nvPr/>
        </p:nvSpPr>
        <p:spPr>
          <a:xfrm>
            <a:off x="0" y="5066665"/>
            <a:ext cx="12192000" cy="17913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ZA" sz="3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How my heart desire to depart with Jesus,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dwell with Him forever,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the comfort of the Heavenly Throne.</a:t>
            </a:r>
            <a:endParaRPr lang="en-ZA" sz="3200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69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F0F1ED-76D9-CE8B-533F-7361DB2D0A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79E913-F21B-6B5A-95B4-9E67569E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16025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kuja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...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Bwana, </a:t>
            </a:r>
            <a:r>
              <a:rPr lang="en-ZA" sz="5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kuja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twende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Tuende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kwetu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Vya dunia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tunachoka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 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Mazambi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tunachoka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115B448F-9C54-0EB4-07A6-B0271D976C7A}"/>
              </a:ext>
            </a:extLst>
          </p:cNvPr>
          <p:cNvSpPr/>
          <p:nvPr/>
        </p:nvSpPr>
        <p:spPr>
          <a:xfrm>
            <a:off x="5215207" y="457393"/>
            <a:ext cx="1781907" cy="6870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48A9D6-7216-8C6E-4689-70ECDD740089}"/>
              </a:ext>
            </a:extLst>
          </p:cNvPr>
          <p:cNvSpPr/>
          <p:nvPr/>
        </p:nvSpPr>
        <p:spPr>
          <a:xfrm>
            <a:off x="5490702" y="530852"/>
            <a:ext cx="15558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69F1436-40BD-A886-E856-F691119B90B1}"/>
              </a:ext>
            </a:extLst>
          </p:cNvPr>
          <p:cNvSpPr txBox="1">
            <a:spLocks/>
          </p:cNvSpPr>
          <p:nvPr/>
        </p:nvSpPr>
        <p:spPr>
          <a:xfrm>
            <a:off x="0" y="5066665"/>
            <a:ext cx="12192000" cy="17913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ZA" sz="1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latin typeface="Cambria" panose="02040503050406030204" pitchFamily="18" charset="0"/>
                <a:ea typeface="Cambria" panose="02040503050406030204" pitchFamily="18" charset="0"/>
              </a:rPr>
              <a:t>Come, Lord, so we can go back Home;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latin typeface="Cambria" panose="02040503050406030204" pitchFamily="18" charset="0"/>
                <a:ea typeface="Cambria" panose="02040503050406030204" pitchFamily="18" charset="0"/>
              </a:rPr>
              <a:t>Worldly things have become meaningless;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latin typeface="Cambria" panose="02040503050406030204" pitchFamily="18" charset="0"/>
                <a:ea typeface="Cambria" panose="02040503050406030204" pitchFamily="18" charset="0"/>
              </a:rPr>
              <a:t>Keep us away from sinful life!</a:t>
            </a:r>
          </a:p>
        </p:txBody>
      </p:sp>
    </p:spTree>
    <p:extLst>
      <p:ext uri="{BB962C8B-B14F-4D97-AF65-F5344CB8AC3E}">
        <p14:creationId xmlns:p14="http://schemas.microsoft.com/office/powerpoint/2010/main" val="284190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92B6E-022E-21E2-E915-83169E8567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93340"/>
            <a:ext cx="12192000" cy="45638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Ndugu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zangu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tukaze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mwendo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Tusirudi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nyuma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tena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…! 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Vya dunia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vinanza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kwisha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Twende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twende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kwetu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5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771D2DA5-73CC-0DD1-28F3-DCE25FFF3751}"/>
              </a:ext>
            </a:extLst>
          </p:cNvPr>
          <p:cNvSpPr/>
          <p:nvPr/>
        </p:nvSpPr>
        <p:spPr>
          <a:xfrm>
            <a:off x="5359675" y="425569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57178A7-557F-8C1D-F0C4-D57ECA9D141A}"/>
              </a:ext>
            </a:extLst>
          </p:cNvPr>
          <p:cNvSpPr txBox="1">
            <a:spLocks/>
          </p:cNvSpPr>
          <p:nvPr/>
        </p:nvSpPr>
        <p:spPr>
          <a:xfrm>
            <a:off x="0" y="5066665"/>
            <a:ext cx="12192000" cy="17913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ZA" sz="3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dirty="0">
                <a:latin typeface="Cambria" panose="02040503050406030204" pitchFamily="18" charset="0"/>
                <a:ea typeface="Cambria" panose="02040503050406030204" pitchFamily="18" charset="0"/>
              </a:rPr>
              <a:t>Beloved brethren, let’s walk hastily;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dirty="0">
                <a:latin typeface="Cambria" panose="02040503050406030204" pitchFamily="18" charset="0"/>
                <a:ea typeface="Cambria" panose="02040503050406030204" pitchFamily="18" charset="0"/>
              </a:rPr>
              <a:t>No more backsliding!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dirty="0">
                <a:latin typeface="Cambria" panose="02040503050406030204" pitchFamily="18" charset="0"/>
                <a:ea typeface="Cambria" panose="02040503050406030204" pitchFamily="18" charset="0"/>
              </a:rPr>
              <a:t>This world is getting closer to its end;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dirty="0">
                <a:latin typeface="Cambria" panose="02040503050406030204" pitchFamily="18" charset="0"/>
                <a:ea typeface="Cambria" panose="02040503050406030204" pitchFamily="18" charset="0"/>
              </a:rPr>
              <a:t>Let’s go back Home.</a:t>
            </a:r>
          </a:p>
        </p:txBody>
      </p:sp>
    </p:spTree>
    <p:extLst>
      <p:ext uri="{BB962C8B-B14F-4D97-AF65-F5344CB8AC3E}">
        <p14:creationId xmlns:p14="http://schemas.microsoft.com/office/powerpoint/2010/main" val="245535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6E2FD4-7393-5213-D730-20255AD13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29381E-B3FF-D7CC-492C-1AAF855D41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15744"/>
            <a:ext cx="12192000" cy="485161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kuja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...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Bwana, </a:t>
            </a:r>
            <a:r>
              <a:rPr lang="en-ZA" sz="5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kuja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twende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Tuende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kwetu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Vya dunia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tunachoka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 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Mazambi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tunachoka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B5AEDF0-D9D8-C306-CB1B-1838BD09FE14}"/>
              </a:ext>
            </a:extLst>
          </p:cNvPr>
          <p:cNvSpPr/>
          <p:nvPr/>
        </p:nvSpPr>
        <p:spPr>
          <a:xfrm>
            <a:off x="5205046" y="119065"/>
            <a:ext cx="1781907" cy="6870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863F859-91C3-A480-7A4C-1A164F7A743A}"/>
              </a:ext>
            </a:extLst>
          </p:cNvPr>
          <p:cNvSpPr/>
          <p:nvPr/>
        </p:nvSpPr>
        <p:spPr>
          <a:xfrm>
            <a:off x="5480541" y="192524"/>
            <a:ext cx="15558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234A2BD-3E6E-D8D9-5155-43370B72E33B}"/>
              </a:ext>
            </a:extLst>
          </p:cNvPr>
          <p:cNvSpPr txBox="1">
            <a:spLocks/>
          </p:cNvSpPr>
          <p:nvPr/>
        </p:nvSpPr>
        <p:spPr>
          <a:xfrm>
            <a:off x="0" y="5066665"/>
            <a:ext cx="12192000" cy="17913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ZA" sz="1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latin typeface="Cambria" panose="02040503050406030204" pitchFamily="18" charset="0"/>
                <a:ea typeface="Cambria" panose="02040503050406030204" pitchFamily="18" charset="0"/>
              </a:rPr>
              <a:t>Come, Lord, so we can go back Home;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latin typeface="Cambria" panose="02040503050406030204" pitchFamily="18" charset="0"/>
                <a:ea typeface="Cambria" panose="02040503050406030204" pitchFamily="18" charset="0"/>
              </a:rPr>
              <a:t>Worldly things have become meaningless;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b="1" i="1" dirty="0">
                <a:latin typeface="Cambria" panose="02040503050406030204" pitchFamily="18" charset="0"/>
                <a:ea typeface="Cambria" panose="02040503050406030204" pitchFamily="18" charset="0"/>
              </a:rPr>
              <a:t>Keep us away from sinful life!</a:t>
            </a:r>
          </a:p>
        </p:txBody>
      </p:sp>
      <p:sp>
        <p:nvSpPr>
          <p:cNvPr id="2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68B59CC2-8B41-2E89-2827-21A4E0B27551}"/>
              </a:ext>
            </a:extLst>
          </p:cNvPr>
          <p:cNvSpPr/>
          <p:nvPr/>
        </p:nvSpPr>
        <p:spPr>
          <a:xfrm>
            <a:off x="5623524" y="5004589"/>
            <a:ext cx="944951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679AF1-6875-3A9C-228E-1D6C978676B0}"/>
              </a:ext>
            </a:extLst>
          </p:cNvPr>
          <p:cNvSpPr txBox="1"/>
          <p:nvPr/>
        </p:nvSpPr>
        <p:spPr>
          <a:xfrm>
            <a:off x="5161280" y="4433045"/>
            <a:ext cx="18592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</p:txBody>
      </p:sp>
    </p:spTree>
    <p:extLst>
      <p:ext uri="{BB962C8B-B14F-4D97-AF65-F5344CB8AC3E}">
        <p14:creationId xmlns:p14="http://schemas.microsoft.com/office/powerpoint/2010/main" val="288420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F07B3E31-09C8-4BA2-988B-9E3A043775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9D50273-6788-4868-993D-B1A5CA7A5B7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D585B06-1B30-422B-A2ED-7A37347D5DD3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287</Words>
  <Application>Microsoft Office PowerPoint</Application>
  <PresentationFormat>Widescreen</PresentationFormat>
  <Paragraphs>66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SIKU YANGU  YA KUONA BWANA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SIKU YANGU YA KUONA BWANA</dc:title>
  <dc:creator>Ukelo Alimange</dc:creator>
  <cp:lastModifiedBy>LUBO</cp:lastModifiedBy>
  <cp:revision>12</cp:revision>
  <dcterms:created xsi:type="dcterms:W3CDTF">2023-08-06T11:03:47Z</dcterms:created>
  <dcterms:modified xsi:type="dcterms:W3CDTF">2024-12-11T13:54:18Z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