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05" r:id="rId1"/>
  </p:sldMasterIdLst>
  <p:notesMasterIdLst>
    <p:notesMasterId r:id="rId13"/>
  </p:notesMasterIdLst>
  <p:sldIdLst>
    <p:sldId id="256" r:id="rId2"/>
    <p:sldId id="257" r:id="rId3"/>
    <p:sldId id="277" r:id="rId4"/>
    <p:sldId id="279" r:id="rId5"/>
    <p:sldId id="283" r:id="rId6"/>
    <p:sldId id="280" r:id="rId7"/>
    <p:sldId id="284" r:id="rId8"/>
    <p:sldId id="281" r:id="rId9"/>
    <p:sldId id="285" r:id="rId10"/>
    <p:sldId id="282" r:id="rId11"/>
    <p:sldId id="278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52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D44A0B-705C-4A7E-8717-607FEC5D336D}" type="datetimeFigureOut">
              <a:rPr lang="en-ZA" smtClean="0"/>
              <a:t>2022/11/16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9E8F7-94D9-413F-8D77-EC9B1883220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64891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475847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913656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323452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36742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7565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127932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584337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40484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91706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9E8F7-94D9-413F-8D77-EC9B18832208}" type="slidenum">
              <a:rPr lang="en-ZA" smtClean="0"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02897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74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9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925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7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23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00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6617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43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13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44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6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830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6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49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5928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7702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70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11/16/2022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7391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7148" y="1586596"/>
            <a:ext cx="7169231" cy="1107620"/>
          </a:xfrm>
        </p:spPr>
        <p:txBody>
          <a:bodyPr>
            <a:noAutofit/>
          </a:bodyPr>
          <a:lstStyle/>
          <a:p>
            <a:r>
              <a:rPr lang="en-ZA" sz="7200" dirty="0">
                <a:solidFill>
                  <a:srgbClr val="FFFF00"/>
                </a:solidFill>
                <a:latin typeface="Cambria" panose="02040503050406030204" pitchFamily="18" charset="0"/>
              </a:rPr>
              <a:t>SIMAMA IMARA</a:t>
            </a:r>
            <a:br>
              <a:rPr lang="en-ZA" sz="7200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3600" i="1" dirty="0">
                <a:latin typeface="Cambria" panose="02040503050406030204" pitchFamily="18" charset="0"/>
              </a:rPr>
              <a:t>- Do </a:t>
            </a:r>
            <a:r>
              <a:rPr lang="en-ZA" sz="36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 firm-</a:t>
            </a:r>
            <a:endParaRPr lang="en-ZA" sz="7200" i="1" dirty="0"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68874" y="4072835"/>
            <a:ext cx="897397" cy="775534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6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46916" y="2873923"/>
            <a:ext cx="148630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5400" dirty="0">
                <a:latin typeface="Cambria" panose="02040503050406030204" pitchFamily="18" charset="0"/>
              </a:rPr>
              <a:t>764 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14045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2091" y="949356"/>
            <a:ext cx="7363252" cy="35548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Vilima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vyote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mabonde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spcAft>
                <a:spcPts val="600"/>
              </a:spcAft>
            </a:pP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vitayeyushwa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spcAft>
                <a:spcPts val="600"/>
              </a:spcAft>
            </a:pP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Neno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lake Bwana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spcAft>
                <a:spcPts val="600"/>
              </a:spcAft>
            </a:pP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litasimama</a:t>
            </a:r>
            <a:endParaRPr lang="en-ZA" sz="4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endParaRPr lang="en-ZA" sz="2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2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</p:txBody>
      </p:sp>
      <p:sp>
        <p:nvSpPr>
          <p:cNvPr id="3" name="Diamond 2"/>
          <p:cNvSpPr/>
          <p:nvPr/>
        </p:nvSpPr>
        <p:spPr>
          <a:xfrm>
            <a:off x="3902155" y="404187"/>
            <a:ext cx="1104488" cy="425828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4" name="Rectangle 3"/>
          <p:cNvSpPr/>
          <p:nvPr/>
        </p:nvSpPr>
        <p:spPr>
          <a:xfrm>
            <a:off x="1447288" y="4569467"/>
            <a:ext cx="6236967" cy="105772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Mountains and valleys will meltdown</a:t>
            </a: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But the Lord’ s Word stands firmly.</a:t>
            </a:r>
          </a:p>
        </p:txBody>
      </p:sp>
    </p:spTree>
    <p:extLst>
      <p:ext uri="{BB962C8B-B14F-4D97-AF65-F5344CB8AC3E}">
        <p14:creationId xmlns:p14="http://schemas.microsoft.com/office/powerpoint/2010/main" val="409013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2091" y="949356"/>
            <a:ext cx="7363252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Simama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ujilinde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spcAft>
                <a:spcPts val="600"/>
              </a:spcAft>
            </a:pP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Neno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lake Bwana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spcAft>
                <a:spcPts val="600"/>
              </a:spcAft>
            </a:pP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Kesha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siku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uombe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utasimama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600"/>
              </a:spcAft>
            </a:pPr>
            <a:endParaRPr lang="en-ZA" sz="2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2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</p:txBody>
      </p:sp>
      <p:sp>
        <p:nvSpPr>
          <p:cNvPr id="3" name="Diamond 2"/>
          <p:cNvSpPr/>
          <p:nvPr/>
        </p:nvSpPr>
        <p:spPr>
          <a:xfrm>
            <a:off x="3476065" y="359475"/>
            <a:ext cx="1956668" cy="515252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2406" y="4569467"/>
            <a:ext cx="7546730" cy="105772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 the Word of the Lord firmly guide you;</a:t>
            </a: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Ensure that you pray all the times to stand.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6835E5-05AB-40BC-A0C9-C5F1FBBEB4E8}"/>
              </a:ext>
            </a:extLst>
          </p:cNvPr>
          <p:cNvSpPr/>
          <p:nvPr/>
        </p:nvSpPr>
        <p:spPr>
          <a:xfrm>
            <a:off x="3958980" y="35427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93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2091" y="949356"/>
            <a:ext cx="7363252" cy="35548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Mapendo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Mungu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tumejaa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spcAft>
                <a:spcPts val="600"/>
              </a:spcAft>
            </a:pP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roho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kweli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spcAft>
                <a:spcPts val="600"/>
              </a:spcAft>
            </a:pP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yetu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ndani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yake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spcAft>
                <a:spcPts val="600"/>
              </a:spcAft>
            </a:pP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awe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muhuri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600"/>
              </a:spcAft>
            </a:pPr>
            <a:endParaRPr lang="en-ZA" sz="2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2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</p:txBody>
      </p:sp>
      <p:sp>
        <p:nvSpPr>
          <p:cNvPr id="3" name="Diamond 2"/>
          <p:cNvSpPr/>
          <p:nvPr/>
        </p:nvSpPr>
        <p:spPr>
          <a:xfrm>
            <a:off x="3902155" y="404187"/>
            <a:ext cx="1104488" cy="425828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4" name="Rectangle 3"/>
          <p:cNvSpPr/>
          <p:nvPr/>
        </p:nvSpPr>
        <p:spPr>
          <a:xfrm>
            <a:off x="792406" y="4569467"/>
            <a:ext cx="7546730" cy="105772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Love of God produces true love; </a:t>
            </a: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 firmly in Him, you will be sealed.</a:t>
            </a:r>
          </a:p>
        </p:txBody>
      </p:sp>
    </p:spTree>
    <p:extLst>
      <p:ext uri="{BB962C8B-B14F-4D97-AF65-F5344CB8AC3E}">
        <p14:creationId xmlns:p14="http://schemas.microsoft.com/office/powerpoint/2010/main" val="251107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2091" y="949356"/>
            <a:ext cx="7363252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Simama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ujilinde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spcAft>
                <a:spcPts val="600"/>
              </a:spcAft>
            </a:pP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Neno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lake Bwana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spcAft>
                <a:spcPts val="600"/>
              </a:spcAft>
            </a:pP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Kesha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siku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uombe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utasimama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600"/>
              </a:spcAft>
            </a:pPr>
            <a:endParaRPr lang="en-ZA" sz="2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2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</p:txBody>
      </p:sp>
      <p:sp>
        <p:nvSpPr>
          <p:cNvPr id="3" name="Diamond 2"/>
          <p:cNvSpPr/>
          <p:nvPr/>
        </p:nvSpPr>
        <p:spPr>
          <a:xfrm>
            <a:off x="3476065" y="359475"/>
            <a:ext cx="1956668" cy="515252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2406" y="4569467"/>
            <a:ext cx="7546730" cy="105772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 the Word of the Lord firmly guide you;</a:t>
            </a: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Ensure that you pray all the times to stand.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6835E5-05AB-40BC-A0C9-C5F1FBBEB4E8}"/>
              </a:ext>
            </a:extLst>
          </p:cNvPr>
          <p:cNvSpPr/>
          <p:nvPr/>
        </p:nvSpPr>
        <p:spPr>
          <a:xfrm>
            <a:off x="3958980" y="35427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6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2091" y="949356"/>
            <a:ext cx="7363252" cy="355481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Katika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yote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tutashinda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spcAft>
                <a:spcPts val="600"/>
              </a:spcAft>
            </a:pP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kwa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Nguvu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Yake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spcAft>
                <a:spcPts val="600"/>
              </a:spcAft>
            </a:pP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Nani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aweza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kututenga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</a:p>
          <a:p>
            <a:pPr algn="ctr">
              <a:spcAft>
                <a:spcPts val="600"/>
              </a:spcAft>
            </a:pP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Pendo</a:t>
            </a:r>
            <a:r>
              <a:rPr lang="en-ZA" sz="4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Lake?</a:t>
            </a:r>
          </a:p>
          <a:p>
            <a:pPr algn="ctr">
              <a:spcAft>
                <a:spcPts val="600"/>
              </a:spcAft>
            </a:pPr>
            <a:endParaRPr lang="en-ZA" sz="2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2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</p:txBody>
      </p:sp>
      <p:sp>
        <p:nvSpPr>
          <p:cNvPr id="3" name="Diamond 2"/>
          <p:cNvSpPr/>
          <p:nvPr/>
        </p:nvSpPr>
        <p:spPr>
          <a:xfrm>
            <a:off x="3902155" y="404187"/>
            <a:ext cx="1104488" cy="425828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4" name="Rectangle 3"/>
          <p:cNvSpPr/>
          <p:nvPr/>
        </p:nvSpPr>
        <p:spPr>
          <a:xfrm>
            <a:off x="792406" y="4569467"/>
            <a:ext cx="7546730" cy="105772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 His Power, we shall overcome all things;</a:t>
            </a: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Who shall separate us from His Love?</a:t>
            </a:r>
          </a:p>
        </p:txBody>
      </p:sp>
    </p:spTree>
    <p:extLst>
      <p:ext uri="{BB962C8B-B14F-4D97-AF65-F5344CB8AC3E}">
        <p14:creationId xmlns:p14="http://schemas.microsoft.com/office/powerpoint/2010/main" val="202530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2091" y="949356"/>
            <a:ext cx="7363252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Simama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ujilinde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spcAft>
                <a:spcPts val="600"/>
              </a:spcAft>
            </a:pP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Neno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lake Bwana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spcAft>
                <a:spcPts val="600"/>
              </a:spcAft>
            </a:pP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Kesha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siku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uombe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utasimama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600"/>
              </a:spcAft>
            </a:pPr>
            <a:endParaRPr lang="en-ZA" sz="2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2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</p:txBody>
      </p:sp>
      <p:sp>
        <p:nvSpPr>
          <p:cNvPr id="3" name="Diamond 2"/>
          <p:cNvSpPr/>
          <p:nvPr/>
        </p:nvSpPr>
        <p:spPr>
          <a:xfrm>
            <a:off x="3476065" y="359475"/>
            <a:ext cx="1956668" cy="515252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2406" y="4569467"/>
            <a:ext cx="7546730" cy="105772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 the Word of the Lord firmly guide you;</a:t>
            </a: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Ensure that you pray all the times to stand.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6835E5-05AB-40BC-A0C9-C5F1FBBEB4E8}"/>
              </a:ext>
            </a:extLst>
          </p:cNvPr>
          <p:cNvSpPr/>
          <p:nvPr/>
        </p:nvSpPr>
        <p:spPr>
          <a:xfrm>
            <a:off x="3958980" y="35427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66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2091" y="949356"/>
            <a:ext cx="7363252" cy="32470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000" b="1" dirty="0">
                <a:latin typeface="Cambria" panose="02040503050406030204" pitchFamily="18" charset="0"/>
              </a:rPr>
              <a:t>Bwana </a:t>
            </a:r>
            <a:r>
              <a:rPr lang="en-US" sz="4000" b="1" dirty="0" err="1">
                <a:latin typeface="Cambria" panose="02040503050406030204" pitchFamily="18" charset="0"/>
              </a:rPr>
              <a:t>Yesu</a:t>
            </a:r>
            <a:r>
              <a:rPr lang="en-US" sz="4000" b="1" dirty="0"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latin typeface="Cambria" panose="02040503050406030204" pitchFamily="18" charset="0"/>
              </a:rPr>
              <a:t>atapokuja</a:t>
            </a:r>
            <a:r>
              <a:rPr lang="en-US" sz="4000" b="1" dirty="0">
                <a:latin typeface="Cambria" panose="02040503050406030204" pitchFamily="18" charset="0"/>
              </a:rPr>
              <a:t>,</a:t>
            </a:r>
          </a:p>
          <a:p>
            <a:pPr algn="ctr"/>
            <a:r>
              <a:rPr lang="en-US" sz="4000" b="1" dirty="0" err="1">
                <a:latin typeface="Cambria" panose="02040503050406030204" pitchFamily="18" charset="0"/>
              </a:rPr>
              <a:t>Tutamuona</a:t>
            </a:r>
            <a:r>
              <a:rPr lang="en-US" sz="4000" b="1" dirty="0">
                <a:latin typeface="Cambria" panose="02040503050406030204" pitchFamily="18" charset="0"/>
              </a:rPr>
              <a:t>; </a:t>
            </a:r>
          </a:p>
          <a:p>
            <a:pPr algn="ctr"/>
            <a:r>
              <a:rPr lang="en-US" sz="4000" b="1" dirty="0" err="1">
                <a:latin typeface="Cambria" panose="02040503050406030204" pitchFamily="18" charset="0"/>
              </a:rPr>
              <a:t>Neno</a:t>
            </a:r>
            <a:r>
              <a:rPr lang="en-US" sz="4000" b="1" dirty="0">
                <a:latin typeface="Cambria" panose="02040503050406030204" pitchFamily="18" charset="0"/>
              </a:rPr>
              <a:t> lake Bwana </a:t>
            </a:r>
            <a:r>
              <a:rPr lang="en-US" sz="4000" b="1" dirty="0" err="1">
                <a:latin typeface="Cambria" panose="02040503050406030204" pitchFamily="18" charset="0"/>
              </a:rPr>
              <a:t>imara</a:t>
            </a:r>
            <a:r>
              <a:rPr lang="en-US" sz="4000" b="1" dirty="0"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US" sz="4000" b="1" dirty="0" err="1">
                <a:latin typeface="Cambria" panose="02040503050406030204" pitchFamily="18" charset="0"/>
              </a:rPr>
              <a:t>litasimama</a:t>
            </a:r>
            <a:r>
              <a:rPr lang="en-US" sz="4000" b="1" dirty="0">
                <a:latin typeface="Cambria" panose="02040503050406030204" pitchFamily="18" charset="0"/>
              </a:rPr>
              <a:t>. </a:t>
            </a:r>
          </a:p>
          <a:p>
            <a:pPr algn="ctr">
              <a:spcAft>
                <a:spcPts val="600"/>
              </a:spcAft>
            </a:pPr>
            <a:endParaRPr lang="en-ZA" sz="2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2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</p:txBody>
      </p:sp>
      <p:sp>
        <p:nvSpPr>
          <p:cNvPr id="3" name="Diamond 2"/>
          <p:cNvSpPr/>
          <p:nvPr/>
        </p:nvSpPr>
        <p:spPr>
          <a:xfrm>
            <a:off x="3902155" y="404187"/>
            <a:ext cx="1104488" cy="425828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4" name="Rectangle 3"/>
          <p:cNvSpPr/>
          <p:nvPr/>
        </p:nvSpPr>
        <p:spPr>
          <a:xfrm>
            <a:off x="792406" y="4569467"/>
            <a:ext cx="7546730" cy="105772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 Lord Jesus is coming, we shall see Him;</a:t>
            </a: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 Word stands firm.</a:t>
            </a:r>
          </a:p>
        </p:txBody>
      </p:sp>
    </p:spTree>
    <p:extLst>
      <p:ext uri="{BB962C8B-B14F-4D97-AF65-F5344CB8AC3E}">
        <p14:creationId xmlns:p14="http://schemas.microsoft.com/office/powerpoint/2010/main" val="79433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2091" y="949356"/>
            <a:ext cx="7363252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Simama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ujilinde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spcAft>
                <a:spcPts val="600"/>
              </a:spcAft>
            </a:pP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Neno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lake Bwana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spcAft>
                <a:spcPts val="600"/>
              </a:spcAft>
            </a:pP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Kesha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siku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uombe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utasimama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600"/>
              </a:spcAft>
            </a:pPr>
            <a:endParaRPr lang="en-ZA" sz="2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2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</p:txBody>
      </p:sp>
      <p:sp>
        <p:nvSpPr>
          <p:cNvPr id="3" name="Diamond 2"/>
          <p:cNvSpPr/>
          <p:nvPr/>
        </p:nvSpPr>
        <p:spPr>
          <a:xfrm>
            <a:off x="3476065" y="359475"/>
            <a:ext cx="1956668" cy="515252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2406" y="4569467"/>
            <a:ext cx="7546730" cy="105772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 the Word of the Lord firmly guide you;</a:t>
            </a: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Ensure that you pray all the times to stand.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6835E5-05AB-40BC-A0C9-C5F1FBBEB4E8}"/>
              </a:ext>
            </a:extLst>
          </p:cNvPr>
          <p:cNvSpPr/>
          <p:nvPr/>
        </p:nvSpPr>
        <p:spPr>
          <a:xfrm>
            <a:off x="3958980" y="35427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73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2091" y="949356"/>
            <a:ext cx="7363252" cy="32470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000" b="1" dirty="0">
                <a:latin typeface="Cambria" panose="02040503050406030204" pitchFamily="18" charset="0"/>
              </a:rPr>
              <a:t>Sisi </a:t>
            </a:r>
            <a:r>
              <a:rPr lang="en-US" sz="4000" b="1" dirty="0" err="1">
                <a:latin typeface="Cambria" panose="02040503050406030204" pitchFamily="18" charset="0"/>
              </a:rPr>
              <a:t>wote</a:t>
            </a:r>
            <a:r>
              <a:rPr lang="en-US" sz="4000" b="1" dirty="0"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latin typeface="Cambria" panose="02040503050406030204" pitchFamily="18" charset="0"/>
              </a:rPr>
              <a:t>tuwe</a:t>
            </a:r>
            <a:r>
              <a:rPr lang="en-US" sz="4000" b="1" dirty="0"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latin typeface="Cambria" panose="02040503050406030204" pitchFamily="18" charset="0"/>
              </a:rPr>
              <a:t>tayari</a:t>
            </a:r>
            <a:r>
              <a:rPr lang="en-US" sz="4000" b="1" dirty="0">
                <a:latin typeface="Cambria" panose="02040503050406030204" pitchFamily="18" charset="0"/>
              </a:rPr>
              <a:t>, </a:t>
            </a:r>
          </a:p>
          <a:p>
            <a:pPr algn="ctr"/>
            <a:r>
              <a:rPr lang="en-US" sz="4000" b="1" dirty="0" err="1">
                <a:latin typeface="Cambria" panose="02040503050406030204" pitchFamily="18" charset="0"/>
              </a:rPr>
              <a:t>kwa</a:t>
            </a:r>
            <a:r>
              <a:rPr lang="en-US" sz="4000" b="1" dirty="0"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latin typeface="Cambria" panose="02040503050406030204" pitchFamily="18" charset="0"/>
              </a:rPr>
              <a:t>kuongojea</a:t>
            </a:r>
            <a:r>
              <a:rPr lang="en-US" sz="4000" b="1" dirty="0"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US" sz="4000" b="1" dirty="0" err="1">
                <a:latin typeface="Cambria" panose="02040503050406030204" pitchFamily="18" charset="0"/>
              </a:rPr>
              <a:t>Hatujui</a:t>
            </a:r>
            <a:r>
              <a:rPr lang="en-US" sz="4000" b="1" dirty="0">
                <a:latin typeface="Cambria" panose="02040503050406030204" pitchFamily="18" charset="0"/>
              </a:rPr>
              <a:t> </a:t>
            </a:r>
            <a:r>
              <a:rPr lang="en-US" sz="4000" b="1" i="1" dirty="0">
                <a:latin typeface="Cambria" panose="02040503050406030204" pitchFamily="18" charset="0"/>
              </a:rPr>
              <a:t>siku</a:t>
            </a:r>
            <a:r>
              <a:rPr lang="en-US" sz="4000" b="1" dirty="0"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latin typeface="Cambria" panose="02040503050406030204" pitchFamily="18" charset="0"/>
              </a:rPr>
              <a:t>wala</a:t>
            </a:r>
            <a:r>
              <a:rPr lang="en-US" sz="4000" b="1" dirty="0">
                <a:latin typeface="Cambria" panose="02040503050406030204" pitchFamily="18" charset="0"/>
              </a:rPr>
              <a:t> </a:t>
            </a:r>
            <a:r>
              <a:rPr lang="en-US" sz="4000" b="1" dirty="0" err="1">
                <a:latin typeface="Cambria" panose="02040503050406030204" pitchFamily="18" charset="0"/>
              </a:rPr>
              <a:t>saa</a:t>
            </a:r>
            <a:r>
              <a:rPr lang="en-US" sz="4000" b="1" dirty="0"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US" sz="4000" b="1" dirty="0">
                <a:latin typeface="Cambria" panose="02040503050406030204" pitchFamily="18" charset="0"/>
              </a:rPr>
              <a:t>Bwana </a:t>
            </a:r>
            <a:r>
              <a:rPr lang="en-US" sz="4000" b="1" dirty="0" err="1">
                <a:latin typeface="Cambria" panose="02040503050406030204" pitchFamily="18" charset="0"/>
              </a:rPr>
              <a:t>atarudi</a:t>
            </a:r>
            <a:r>
              <a:rPr lang="en-US" sz="4000" b="1" dirty="0">
                <a:latin typeface="Cambria" panose="02040503050406030204" pitchFamily="18" charset="0"/>
              </a:rPr>
              <a:t>. </a:t>
            </a:r>
          </a:p>
          <a:p>
            <a:pPr algn="ctr">
              <a:spcAft>
                <a:spcPts val="600"/>
              </a:spcAft>
            </a:pPr>
            <a:endParaRPr lang="en-ZA" sz="2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2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</p:txBody>
      </p:sp>
      <p:sp>
        <p:nvSpPr>
          <p:cNvPr id="3" name="Diamond 2"/>
          <p:cNvSpPr/>
          <p:nvPr/>
        </p:nvSpPr>
        <p:spPr>
          <a:xfrm>
            <a:off x="3902155" y="404187"/>
            <a:ext cx="1104488" cy="425828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4569467"/>
            <a:ext cx="9131543" cy="151874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Let’s all be ready, waiting for the Lord;</a:t>
            </a: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 know neither the day nor the time of His coming.</a:t>
            </a:r>
          </a:p>
        </p:txBody>
      </p:sp>
    </p:spTree>
    <p:extLst>
      <p:ext uri="{BB962C8B-B14F-4D97-AF65-F5344CB8AC3E}">
        <p14:creationId xmlns:p14="http://schemas.microsoft.com/office/powerpoint/2010/main" val="74372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2091" y="949356"/>
            <a:ext cx="7363252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Simama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ujilinde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algn="ctr">
              <a:spcAft>
                <a:spcPts val="600"/>
              </a:spcAft>
            </a:pP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Neno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lake Bwana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imara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algn="ctr">
              <a:spcAft>
                <a:spcPts val="600"/>
              </a:spcAft>
            </a:pP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Kesha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kila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siku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uombe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ZA" sz="4000" b="1" i="1" dirty="0" err="1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utasimama</a:t>
            </a:r>
            <a:r>
              <a:rPr lang="en-ZA" sz="4000" b="1" i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spcAft>
                <a:spcPts val="600"/>
              </a:spcAft>
            </a:pPr>
            <a:endParaRPr lang="en-ZA" sz="2000" b="1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600"/>
              </a:spcAft>
            </a:pPr>
            <a:r>
              <a:rPr lang="en-ZA" sz="2000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-----------------------------------------------------------------------------------</a:t>
            </a:r>
          </a:p>
        </p:txBody>
      </p:sp>
      <p:sp>
        <p:nvSpPr>
          <p:cNvPr id="3" name="Diamond 2"/>
          <p:cNvSpPr/>
          <p:nvPr/>
        </p:nvSpPr>
        <p:spPr>
          <a:xfrm>
            <a:off x="3476065" y="359475"/>
            <a:ext cx="1956668" cy="515252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4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2406" y="4569467"/>
            <a:ext cx="7546730" cy="105772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Let the Word of the Lord firmly guide you;</a:t>
            </a:r>
          </a:p>
          <a:p>
            <a:pPr algn="ctr">
              <a:lnSpc>
                <a:spcPct val="107000"/>
              </a:lnSpc>
              <a:spcAft>
                <a:spcPts val="600"/>
              </a:spcAft>
            </a:pPr>
            <a:r>
              <a:rPr lang="en-ZA" sz="2800" b="1" i="1" dirty="0">
                <a:solidFill>
                  <a:schemeClr val="accent3">
                    <a:lumMod val="40000"/>
                    <a:lumOff val="60000"/>
                  </a:schemeClr>
                </a:solidFill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Ensure that you pray all the times to stand.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6835E5-05AB-40BC-A0C9-C5F1FBBEB4E8}"/>
              </a:ext>
            </a:extLst>
          </p:cNvPr>
          <p:cNvSpPr/>
          <p:nvPr/>
        </p:nvSpPr>
        <p:spPr>
          <a:xfrm>
            <a:off x="3958980" y="354272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US" sz="2400" b="1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9542EA8B-B821-454F-8874-73E5A8AC46AE}"/>
              </a:ext>
            </a:extLst>
          </p:cNvPr>
          <p:cNvSpPr/>
          <p:nvPr/>
        </p:nvSpPr>
        <p:spPr>
          <a:xfrm>
            <a:off x="4180735" y="3892787"/>
            <a:ext cx="708713" cy="1143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350"/>
          </a:p>
        </p:txBody>
      </p:sp>
    </p:spTree>
    <p:extLst>
      <p:ext uri="{BB962C8B-B14F-4D97-AF65-F5344CB8AC3E}">
        <p14:creationId xmlns:p14="http://schemas.microsoft.com/office/powerpoint/2010/main" val="176381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1041</TotalTime>
  <Words>385</Words>
  <Application>Microsoft Office PowerPoint</Application>
  <PresentationFormat>On-screen Show (4:3)</PresentationFormat>
  <Paragraphs>98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Bookman Old Style</vt:lpstr>
      <vt:lpstr>Calibri</vt:lpstr>
      <vt:lpstr>Cambria</vt:lpstr>
      <vt:lpstr>Rockwell</vt:lpstr>
      <vt:lpstr>Damask</vt:lpstr>
      <vt:lpstr>SIMAMA IMARA - Do stand firm-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SAFARI ZETU</dc:title>
  <dc:creator>Naomie Madi</dc:creator>
  <cp:lastModifiedBy>Ukelo Alimange</cp:lastModifiedBy>
  <cp:revision>46</cp:revision>
  <dcterms:created xsi:type="dcterms:W3CDTF">2017-10-30T17:59:35Z</dcterms:created>
  <dcterms:modified xsi:type="dcterms:W3CDTF">2022-11-16T19:16:37Z</dcterms:modified>
</cp:coreProperties>
</file>