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6" r:id="rId5"/>
    <p:sldId id="257" r:id="rId6"/>
    <p:sldId id="269" r:id="rId7"/>
    <p:sldId id="270" r:id="rId8"/>
    <p:sldId id="273" r:id="rId9"/>
    <p:sldId id="271" r:id="rId10"/>
    <p:sldId id="274" r:id="rId11"/>
    <p:sldId id="272" r:id="rId12"/>
    <p:sldId id="27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B79FAD92-832C-48C5-B035-166C4725FCC2}"/>
    <pc:docChg chg="modSld">
      <pc:chgData name="DCT Choir" userId="975f45da-5bc3-40be-b9c6-56615e3435e3" providerId="ADAL" clId="{B79FAD92-832C-48C5-B035-166C4725FCC2}" dt="2025-01-29T12:46:54.402" v="8" actId="17032"/>
      <pc:docMkLst>
        <pc:docMk/>
      </pc:docMkLst>
      <pc:sldChg chg="modSp mod">
        <pc:chgData name="DCT Choir" userId="975f45da-5bc3-40be-b9c6-56615e3435e3" providerId="ADAL" clId="{B79FAD92-832C-48C5-B035-166C4725FCC2}" dt="2025-01-29T12:46:54.402" v="8" actId="17032"/>
        <pc:sldMkLst>
          <pc:docMk/>
          <pc:sldMk cId="0" sldId="256"/>
        </pc:sldMkLst>
        <pc:spChg chg="mod">
          <ac:chgData name="DCT Choir" userId="975f45da-5bc3-40be-b9c6-56615e3435e3" providerId="ADAL" clId="{B79FAD92-832C-48C5-B035-166C4725FCC2}" dt="2025-01-29T12:46:54.402" v="8" actId="17032"/>
          <ac:spMkLst>
            <pc:docMk/>
            <pc:sldMk cId="0" sldId="256"/>
            <ac:spMk id="2" creationId="{00000000-0000-0000-0000-000000000000}"/>
          </ac:spMkLst>
        </pc:spChg>
      </pc:sldChg>
      <pc:sldChg chg="modSp mod">
        <pc:chgData name="DCT Choir" userId="975f45da-5bc3-40be-b9c6-56615e3435e3" providerId="ADAL" clId="{B79FAD92-832C-48C5-B035-166C4725FCC2}" dt="2025-01-29T12:45:33.667" v="0" actId="17032"/>
        <pc:sldMkLst>
          <pc:docMk/>
          <pc:sldMk cId="0" sldId="257"/>
        </pc:sldMkLst>
        <pc:spChg chg="mod">
          <ac:chgData name="DCT Choir" userId="975f45da-5bc3-40be-b9c6-56615e3435e3" providerId="ADAL" clId="{B79FAD92-832C-48C5-B035-166C4725FCC2}" dt="2025-01-29T12:45:33.667" v="0" actId="17032"/>
          <ac:spMkLst>
            <pc:docMk/>
            <pc:sldMk cId="0" sldId="257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B79FAD92-832C-48C5-B035-166C4725FCC2}" dt="2025-01-29T12:45:44.918" v="1" actId="17032"/>
        <pc:sldMkLst>
          <pc:docMk/>
          <pc:sldMk cId="3781780671" sldId="269"/>
        </pc:sldMkLst>
        <pc:spChg chg="mod">
          <ac:chgData name="DCT Choir" userId="975f45da-5bc3-40be-b9c6-56615e3435e3" providerId="ADAL" clId="{B79FAD92-832C-48C5-B035-166C4725FCC2}" dt="2025-01-29T12:45:44.918" v="1" actId="17032"/>
          <ac:spMkLst>
            <pc:docMk/>
            <pc:sldMk cId="3781780671" sldId="269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B79FAD92-832C-48C5-B035-166C4725FCC2}" dt="2025-01-29T12:45:53.684" v="2" actId="17032"/>
        <pc:sldMkLst>
          <pc:docMk/>
          <pc:sldMk cId="4169543822" sldId="270"/>
        </pc:sldMkLst>
        <pc:spChg chg="mod">
          <ac:chgData name="DCT Choir" userId="975f45da-5bc3-40be-b9c6-56615e3435e3" providerId="ADAL" clId="{B79FAD92-832C-48C5-B035-166C4725FCC2}" dt="2025-01-29T12:45:53.684" v="2" actId="17032"/>
          <ac:spMkLst>
            <pc:docMk/>
            <pc:sldMk cId="4169543822" sldId="270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B79FAD92-832C-48C5-B035-166C4725FCC2}" dt="2025-01-29T12:46:13.468" v="4" actId="17032"/>
        <pc:sldMkLst>
          <pc:docMk/>
          <pc:sldMk cId="3152358309" sldId="271"/>
        </pc:sldMkLst>
        <pc:spChg chg="mod">
          <ac:chgData name="DCT Choir" userId="975f45da-5bc3-40be-b9c6-56615e3435e3" providerId="ADAL" clId="{B79FAD92-832C-48C5-B035-166C4725FCC2}" dt="2025-01-29T12:46:13.468" v="4" actId="17032"/>
          <ac:spMkLst>
            <pc:docMk/>
            <pc:sldMk cId="3152358309" sldId="271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B79FAD92-832C-48C5-B035-166C4725FCC2}" dt="2025-01-29T12:46:33.563" v="6" actId="17032"/>
        <pc:sldMkLst>
          <pc:docMk/>
          <pc:sldMk cId="4175655103" sldId="272"/>
        </pc:sldMkLst>
        <pc:spChg chg="mod">
          <ac:chgData name="DCT Choir" userId="975f45da-5bc3-40be-b9c6-56615e3435e3" providerId="ADAL" clId="{B79FAD92-832C-48C5-B035-166C4725FCC2}" dt="2025-01-29T12:46:33.563" v="6" actId="17032"/>
          <ac:spMkLst>
            <pc:docMk/>
            <pc:sldMk cId="4175655103" sldId="272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B79FAD92-832C-48C5-B035-166C4725FCC2}" dt="2025-01-29T12:46:04.744" v="3" actId="17032"/>
        <pc:sldMkLst>
          <pc:docMk/>
          <pc:sldMk cId="2143569074" sldId="273"/>
        </pc:sldMkLst>
        <pc:spChg chg="mod">
          <ac:chgData name="DCT Choir" userId="975f45da-5bc3-40be-b9c6-56615e3435e3" providerId="ADAL" clId="{B79FAD92-832C-48C5-B035-166C4725FCC2}" dt="2025-01-29T12:46:04.744" v="3" actId="17032"/>
          <ac:spMkLst>
            <pc:docMk/>
            <pc:sldMk cId="2143569074" sldId="273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B79FAD92-832C-48C5-B035-166C4725FCC2}" dt="2025-01-29T12:46:22.631" v="5" actId="17032"/>
        <pc:sldMkLst>
          <pc:docMk/>
          <pc:sldMk cId="2143569074" sldId="274"/>
        </pc:sldMkLst>
        <pc:spChg chg="mod">
          <ac:chgData name="DCT Choir" userId="975f45da-5bc3-40be-b9c6-56615e3435e3" providerId="ADAL" clId="{B79FAD92-832C-48C5-B035-166C4725FCC2}" dt="2025-01-29T12:46:22.631" v="5" actId="17032"/>
          <ac:spMkLst>
            <pc:docMk/>
            <pc:sldMk cId="2143569074" sldId="274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B79FAD92-832C-48C5-B035-166C4725FCC2}" dt="2025-01-29T12:46:41.805" v="7" actId="17032"/>
        <pc:sldMkLst>
          <pc:docMk/>
          <pc:sldMk cId="2143569074" sldId="275"/>
        </pc:sldMkLst>
        <pc:spChg chg="mod">
          <ac:chgData name="DCT Choir" userId="975f45da-5bc3-40be-b9c6-56615e3435e3" providerId="ADAL" clId="{B79FAD92-832C-48C5-B035-166C4725FCC2}" dt="2025-01-29T12:46:41.805" v="7" actId="17032"/>
          <ac:spMkLst>
            <pc:docMk/>
            <pc:sldMk cId="2143569074" sldId="275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852BA0-6F77-40C7-8648-D74211B6AE0B}" type="datetimeFigureOut">
              <a:rPr lang="en-US" smtClean="0"/>
              <a:pPr/>
              <a:t>1/29/2025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DAF27-A488-4D93-89C0-4E99A6D3A66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6218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DAF27-A488-4D93-89C0-4E99A6D3A66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DAF27-A488-4D93-89C0-4E99A6D3A66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DAF27-A488-4D93-89C0-4E99A6D3A66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DAF27-A488-4D93-89C0-4E99A6D3A66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DAF27-A488-4D93-89C0-4E99A6D3A66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DAF27-A488-4D93-89C0-4E99A6D3A66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DAF27-A488-4D93-89C0-4E99A6D3A66D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DAF27-A488-4D93-89C0-4E99A6D3A66D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DAF27-A488-4D93-89C0-4E99A6D3A66D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8C1AE-091B-E41E-392C-3B55B441A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0D7AA9-E24E-763A-0F9C-629D806580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5CDFA4-140C-F4F7-2217-ADE6215B0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417F9A-C18F-A38B-0FB8-36A58459E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FED653-1E11-E82E-A963-55C94E14E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568068"/>
      </p:ext>
    </p:extLst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7F11B-5B81-5DED-BA80-57E68A031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994AE-B8EC-ACD9-42ED-2C3503BF8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0FA820-51D4-1256-1387-ED5AC62EE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3F7BE-349C-CB83-99F8-8E83A8970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2492B2-917C-2C27-8C84-C22D0F778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140032"/>
      </p:ext>
    </p:extLst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F15ED-97E0-75FB-62A6-0A194E963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E952E4-0D7C-821A-DA45-FD5C750930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A500B4-B443-DD3D-DC3C-6AEF1ADF6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06E223-CF38-2474-D9A9-88554259A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57178-8629-3130-CD50-FD527D6B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883419"/>
      </p:ext>
    </p:extLst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A6FFA-5407-1CDB-8813-DBDB16977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9C285-5322-4AF7-C63F-D5914B6729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3D0777-B2D1-E111-67FA-FF363CE46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587710-C038-D216-3D63-6E58619DF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11440A-C2C2-010E-2CD2-74C93CDAF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993C1E-307D-EB77-2878-AD97136A2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273595"/>
      </p:ext>
    </p:extLst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A1D01-9512-DEA0-12BD-AB868E239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2E7B80-BED7-B71D-6A26-27997ED1A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95A7A2-E9A7-1BEC-7A18-EE4D3F20C1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B59B58-A48C-DB89-001A-E17F9E35A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04AD4C-5E5B-5549-BCB8-5332188F12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462D86-0266-5110-0908-ED974415F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66D70A-1705-C40D-D0BA-1B3ADCB64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CA6D40-C058-61B1-A18A-F111AA947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949690"/>
      </p:ext>
    </p:extLst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1A3AD-3AFC-4A5A-CABD-825A41AA8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EE2351-8964-681B-1F98-A6DA18733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A453AE-E5B4-B5CE-39B6-D5BA086BF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A430AB-BD4C-B595-D187-1E2729001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567786"/>
      </p:ext>
    </p:extLst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C01EAC-0FED-4409-B7CB-873F4814E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A62BDF-8601-FC8A-34BD-03A3D1ADF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B575D6-8525-385C-BCDE-ED3A92AFD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31869"/>
      </p:ext>
    </p:extLst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3AE49-548A-D02C-08D7-AA9160E46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E5A91-3E55-6525-851C-82920C990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7E5D5C-5603-40B6-1BBB-34A835F17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8B9F8F-7040-D87B-23FD-3DDF198B3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6C6350-FBE2-5D66-3754-82DA9E414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861D35-A867-57E7-1A9C-F8F01B56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868243"/>
      </p:ext>
    </p:extLst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606C9-36B5-8AD4-93C0-0623F169A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FEC8F5-83BC-C769-F7A1-0AB8344250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D5DC42-5586-32CD-4313-3106BC0B77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4B3F60-3E28-28E8-2784-64EE8BA6F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90C859-1E49-3C06-8CFC-61BC03A9C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84B4C9-58B7-23D5-1EE7-1BDF2704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720211"/>
      </p:ext>
    </p:extLst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869DF-94D2-B5F2-929E-50E52C7E5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7E90D2-4ECA-E3F5-91E0-6796A22153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335CB0-7A39-D5AC-DC37-73D9F2294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43B411-3970-9B65-464D-C0010DBEA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31AA92-F76D-BD67-2D58-E00B2C479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190656"/>
      </p:ext>
    </p:extLst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D2D06D-CD61-68B8-15BB-EEBA628A3A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25E23-688A-5387-7B34-A16D22BEF9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69672-20F2-A6E7-7B98-D9C74EE1C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BBF2A6-D4A6-8D5D-36EB-E1AD06205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1F67AD-24F3-2537-D935-A30D1B308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19094"/>
      </p:ext>
    </p:extLst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8A6831-409D-DA49-EAFA-3919C666F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45F357-E61B-8FAD-56E0-BFC4C3948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BD145A-BA51-DB87-9BCC-2D9CFAE172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B8A8B-7EEC-21A9-FB44-9B5887AE6B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CA70D6-B38E-53CF-2D79-4F60C6BAF9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011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edg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4911" y="762000"/>
            <a:ext cx="8369562" cy="2940146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ZA" sz="4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SING  THE  WONDROUS  LOVE</a:t>
            </a:r>
            <a:br>
              <a:rPr lang="en-ZA" sz="40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348</a:t>
            </a:r>
            <a:r>
              <a:rPr lang="en-ZA" sz="40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000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73735" y="4419600"/>
            <a:ext cx="1196529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  </a:t>
            </a:r>
          </a:p>
        </p:txBody>
      </p:sp>
    </p:spTree>
  </p:cSld>
  <p:clrMapOvr>
    <a:masterClrMapping/>
  </p:clrMapOvr>
  <p:transition spd="med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98180" cy="4953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Sing the wondrous love of Jesus,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Sing His mercy and His grace;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In the mansions bright and blessed,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He’ll prepare for us a place.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845357" y="304800"/>
            <a:ext cx="1217066" cy="461010"/>
          </a:xfrm>
          <a:prstGeom prst="diamond">
            <a:avLst/>
          </a:prstGeom>
          <a:ln w="38100"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98180" cy="4800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we all get to heaven,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What a day of rejoicing that will be;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we all see Jesus,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will sing and shout the victory. 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717564" y="175099"/>
            <a:ext cx="1472650" cy="507111"/>
          </a:xfrm>
          <a:prstGeom prst="diamond">
            <a:avLst/>
          </a:prstGeom>
          <a:ln w="38100"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6798" y="228600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0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780671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98180" cy="4953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While we walk the pilgrim pathway,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Clouds will overspread the sky,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But when travelling days are over,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Not a shadow, not a sigh.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963467" y="228600"/>
            <a:ext cx="1217066" cy="461010"/>
          </a:xfrm>
          <a:prstGeom prst="diamond">
            <a:avLst/>
          </a:prstGeom>
          <a:ln w="38100"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543822"/>
      </p:ext>
    </p:extLst>
  </p:cSld>
  <p:clrMapOvr>
    <a:masterClrMapping/>
  </p:clrMapOvr>
  <p:transition spd="med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98180" cy="4800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we all get to heaven,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What a day of rejoicing that will be;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we all see Jesus,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will sing and shout the victory. 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717564" y="228600"/>
            <a:ext cx="1472650" cy="507111"/>
          </a:xfrm>
          <a:prstGeom prst="diamond">
            <a:avLst/>
          </a:prstGeom>
          <a:ln w="38100"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6798" y="228600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0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569074"/>
      </p:ext>
    </p:extLst>
  </p:cSld>
  <p:clrMapOvr>
    <a:masterClrMapping/>
  </p:clrMapOvr>
  <p:transition spd="med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98180" cy="4572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Let us be the true and faithful,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Trusting, serving every day;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Just one glimpse of Him in glory,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Will the toils of life repay.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845357" y="228600"/>
            <a:ext cx="1217066" cy="461010"/>
          </a:xfrm>
          <a:prstGeom prst="diamond">
            <a:avLst/>
          </a:prstGeom>
          <a:ln w="38100"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358309"/>
      </p:ext>
    </p:extLst>
  </p:cSld>
  <p:clrMapOvr>
    <a:masterClrMapping/>
  </p:clrMapOvr>
  <p:transition spd="med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98180" cy="4800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we all get to heaven,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What a day of rejoicing that will be;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we all see Jesus,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will sing and shout the victory. 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835674" y="111041"/>
            <a:ext cx="1472650" cy="507111"/>
          </a:xfrm>
          <a:prstGeom prst="diamond">
            <a:avLst/>
          </a:prstGeom>
          <a:ln w="38100"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74908" y="111041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0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569074"/>
      </p:ext>
    </p:extLst>
  </p:cSld>
  <p:clrMapOvr>
    <a:masterClrMapping/>
  </p:clrMapOvr>
  <p:transition spd="med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910" y="1066800"/>
            <a:ext cx="8298180" cy="4572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Onward to the prize before us!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Soon His beauty we’ll behold,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Soon the pearly gates will open,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We shall tread the streets of gold.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963467" y="228600"/>
            <a:ext cx="1217066" cy="461010"/>
          </a:xfrm>
          <a:prstGeom prst="diamond">
            <a:avLst/>
          </a:prstGeom>
          <a:ln w="38100"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655103"/>
      </p:ext>
    </p:extLst>
  </p:cSld>
  <p:clrMapOvr>
    <a:masterClrMapping/>
  </p:clrMapOvr>
  <p:transition spd="med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909" y="990600"/>
            <a:ext cx="8298180" cy="4572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we all get to heaven,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What a day of rejoicing that will be;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we all see Jesus,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We will sing and shout the victory. 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Diamond 4"/>
          <p:cNvSpPr/>
          <p:nvPr/>
        </p:nvSpPr>
        <p:spPr>
          <a:xfrm>
            <a:off x="3835674" y="191834"/>
            <a:ext cx="1472650" cy="507111"/>
          </a:xfrm>
          <a:prstGeom prst="diamond">
            <a:avLst/>
          </a:prstGeom>
          <a:ln w="38100">
            <a:solidFill>
              <a:srgbClr val="FFFF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74908" y="201027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0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343399" y="6504573"/>
            <a:ext cx="4572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4178301" y="6019800"/>
            <a:ext cx="823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1400" b="1" i="1" dirty="0">
                <a:solidFill>
                  <a:srgbClr val="FF0000"/>
                </a:solidFill>
              </a:rPr>
              <a:t>(repeat)</a:t>
            </a:r>
            <a:endParaRPr lang="en-ZA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569074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6B018B-F70A-40E5-9A68-5C801FED1D2A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8110B42-9995-4FD1-9018-B08BE3792F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EC511E-DD9B-4258-907E-245699A40E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1944</TotalTime>
  <Words>269</Words>
  <Application>Microsoft Office PowerPoint</Application>
  <PresentationFormat>On-screen Show (4:3)</PresentationFormat>
  <Paragraphs>72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SING  THE  WONDROUS  LOVE  348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SING THE WONDROUS LOVE  348 </dc:title>
  <dc:creator>Ukelo</dc:creator>
  <cp:lastModifiedBy>DCT Choir</cp:lastModifiedBy>
  <cp:revision>29</cp:revision>
  <dcterms:created xsi:type="dcterms:W3CDTF">2006-08-16T00:00:00Z</dcterms:created>
  <dcterms:modified xsi:type="dcterms:W3CDTF">2025-01-29T12:47:03Z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