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72" r:id="rId4"/>
    <p:sldId id="269" r:id="rId5"/>
    <p:sldId id="273" r:id="rId6"/>
    <p:sldId id="270" r:id="rId7"/>
    <p:sldId id="274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D766B34B-B8D0-4DA4-B985-6AAE188AFFDD}"/>
    <pc:docChg chg="modSld">
      <pc:chgData name="DCT Choir" userId="975f45da-5bc3-40be-b9c6-56615e3435e3" providerId="ADAL" clId="{D766B34B-B8D0-4DA4-B985-6AAE188AFFDD}" dt="2025-01-29T12:40:47.071" v="9" actId="1076"/>
      <pc:docMkLst>
        <pc:docMk/>
      </pc:docMkLst>
      <pc:sldChg chg="modSp mod">
        <pc:chgData name="DCT Choir" userId="975f45da-5bc3-40be-b9c6-56615e3435e3" providerId="ADAL" clId="{D766B34B-B8D0-4DA4-B985-6AAE188AFFDD}" dt="2025-01-29T12:39:14.616" v="0" actId="255"/>
        <pc:sldMkLst>
          <pc:docMk/>
          <pc:sldMk cId="0" sldId="257"/>
        </pc:sldMkLst>
        <pc:spChg chg="mod">
          <ac:chgData name="DCT Choir" userId="975f45da-5bc3-40be-b9c6-56615e3435e3" providerId="ADAL" clId="{D766B34B-B8D0-4DA4-B985-6AAE188AFFDD}" dt="2025-01-29T12:39:14.616" v="0" actId="255"/>
          <ac:spMkLst>
            <pc:docMk/>
            <pc:sldMk cId="0" sldId="257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39:34.457" v="2" actId="255"/>
        <pc:sldMkLst>
          <pc:docMk/>
          <pc:sldMk cId="1155778117" sldId="269"/>
        </pc:sldMkLst>
        <pc:spChg chg="mod">
          <ac:chgData name="DCT Choir" userId="975f45da-5bc3-40be-b9c6-56615e3435e3" providerId="ADAL" clId="{D766B34B-B8D0-4DA4-B985-6AAE188AFFDD}" dt="2025-01-29T12:39:34.457" v="2" actId="255"/>
          <ac:spMkLst>
            <pc:docMk/>
            <pc:sldMk cId="1155778117" sldId="269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40:12.736" v="5" actId="255"/>
        <pc:sldMkLst>
          <pc:docMk/>
          <pc:sldMk cId="1155778117" sldId="270"/>
        </pc:sldMkLst>
        <pc:spChg chg="mod">
          <ac:chgData name="DCT Choir" userId="975f45da-5bc3-40be-b9c6-56615e3435e3" providerId="ADAL" clId="{D766B34B-B8D0-4DA4-B985-6AAE188AFFDD}" dt="2025-01-29T12:40:12.736" v="5" actId="255"/>
          <ac:spMkLst>
            <pc:docMk/>
            <pc:sldMk cId="1155778117" sldId="270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40:47.071" v="9" actId="1076"/>
        <pc:sldMkLst>
          <pc:docMk/>
          <pc:sldMk cId="1155778117" sldId="271"/>
        </pc:sldMkLst>
        <pc:spChg chg="mod">
          <ac:chgData name="DCT Choir" userId="975f45da-5bc3-40be-b9c6-56615e3435e3" providerId="ADAL" clId="{D766B34B-B8D0-4DA4-B985-6AAE188AFFDD}" dt="2025-01-29T12:40:41.472" v="8" actId="255"/>
          <ac:spMkLst>
            <pc:docMk/>
            <pc:sldMk cId="1155778117" sldId="271"/>
            <ac:spMk id="3" creationId="{00000000-0000-0000-0000-000000000000}"/>
          </ac:spMkLst>
        </pc:spChg>
        <pc:spChg chg="mod">
          <ac:chgData name="DCT Choir" userId="975f45da-5bc3-40be-b9c6-56615e3435e3" providerId="ADAL" clId="{D766B34B-B8D0-4DA4-B985-6AAE188AFFDD}" dt="2025-01-29T12:40:47.071" v="9" actId="1076"/>
          <ac:spMkLst>
            <pc:docMk/>
            <pc:sldMk cId="1155778117" sldId="271"/>
            <ac:spMk id="7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39:24.871" v="1" actId="255"/>
        <pc:sldMkLst>
          <pc:docMk/>
          <pc:sldMk cId="2495238953" sldId="272"/>
        </pc:sldMkLst>
        <pc:spChg chg="mod">
          <ac:chgData name="DCT Choir" userId="975f45da-5bc3-40be-b9c6-56615e3435e3" providerId="ADAL" clId="{D766B34B-B8D0-4DA4-B985-6AAE188AFFDD}" dt="2025-01-29T12:39:24.871" v="1" actId="255"/>
          <ac:spMkLst>
            <pc:docMk/>
            <pc:sldMk cId="2495238953" sldId="272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39:48.491" v="3" actId="255"/>
        <pc:sldMkLst>
          <pc:docMk/>
          <pc:sldMk cId="2124356374" sldId="273"/>
        </pc:sldMkLst>
        <pc:spChg chg="mod">
          <ac:chgData name="DCT Choir" userId="975f45da-5bc3-40be-b9c6-56615e3435e3" providerId="ADAL" clId="{D766B34B-B8D0-4DA4-B985-6AAE188AFFDD}" dt="2025-01-29T12:39:48.491" v="3" actId="255"/>
          <ac:spMkLst>
            <pc:docMk/>
            <pc:sldMk cId="2124356374" sldId="273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D766B34B-B8D0-4DA4-B985-6AAE188AFFDD}" dt="2025-01-29T12:40:25.335" v="6" actId="255"/>
        <pc:sldMkLst>
          <pc:docMk/>
          <pc:sldMk cId="1979302462" sldId="274"/>
        </pc:sldMkLst>
        <pc:spChg chg="mod">
          <ac:chgData name="DCT Choir" userId="975f45da-5bc3-40be-b9c6-56615e3435e3" providerId="ADAL" clId="{D766B34B-B8D0-4DA4-B985-6AAE188AFFDD}" dt="2025-01-29T12:40:25.335" v="6" actId="255"/>
          <ac:spMkLst>
            <pc:docMk/>
            <pc:sldMk cId="1979302462" sldId="274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CA5DF-BA06-46DF-A8C5-9762D125B198}" type="datetimeFigureOut">
              <a:rPr lang="en-US" smtClean="0"/>
              <a:pPr/>
              <a:t>1/29/2025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4FD6A-72DB-4674-8B75-F5FFFBB3351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429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84FD6A-72DB-4674-8B75-F5FFFBB3351A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5300" y="1066800"/>
            <a:ext cx="8153400" cy="3962400"/>
          </a:xfr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  <a:t>BIND US TOGETHER</a:t>
            </a:r>
            <a:br>
              <a:rPr lang="en-ZA" sz="60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333</a:t>
            </a:r>
            <a:br>
              <a:rPr lang="en-ZA" sz="6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44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68198" y="4114800"/>
            <a:ext cx="100760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With cords that cannot be broken;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bind us together in love.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84008" y="734704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6676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There  is  only one God,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There  is  only one King,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There  is only one Body;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That   is   why  we  sing:</a:t>
            </a:r>
          </a:p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21792" y="644856"/>
            <a:ext cx="518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1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23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6676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With cords that cannot be broken;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bind us together in love.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984008" y="734704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77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has many gifts,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Given  by  His  Son-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Building the body of Christ,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Creating  a faith that is one;</a:t>
            </a:r>
          </a:p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321792" y="644856"/>
            <a:ext cx="518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2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35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6676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With cords that cannot be broken;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bind us together in love.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984008" y="734704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 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77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78677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We  are  the  family  of  God,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Joined  by  the  Spirit above,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Working together with Christ,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Growing and building in love.</a:t>
            </a:r>
          </a:p>
          <a:p>
            <a:pPr algn="ctr">
              <a:buNone/>
            </a:pP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321792" y="644856"/>
            <a:ext cx="518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3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30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6676"/>
            <a:ext cx="9143999" cy="5172998"/>
          </a:xfr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With cords that cannot be broken;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together, Lord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Bind us together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bind us together in love.</a:t>
            </a: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761023" y="678326"/>
            <a:ext cx="1545755" cy="624548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3984008" y="734704"/>
            <a:ext cx="12234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22172" y="6050636"/>
            <a:ext cx="623455" cy="129038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577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69</TotalTime>
  <Words>220</Words>
  <Application>Microsoft Office PowerPoint</Application>
  <PresentationFormat>On-screen Show (4:3)</PresentationFormat>
  <Paragraphs>60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   BIND US TOGETHER 333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BIND US TOGETHER  333</dc:title>
  <dc:creator>Ukelo</dc:creator>
  <cp:lastModifiedBy>DCT Choir</cp:lastModifiedBy>
  <cp:revision>13</cp:revision>
  <dcterms:created xsi:type="dcterms:W3CDTF">2006-08-16T00:00:00Z</dcterms:created>
  <dcterms:modified xsi:type="dcterms:W3CDTF">2025-01-29T12:40:47Z</dcterms:modified>
</cp:coreProperties>
</file>