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sldIdLst>
    <p:sldId id="256" r:id="rId2"/>
    <p:sldId id="257" r:id="rId3"/>
    <p:sldId id="276" r:id="rId4"/>
    <p:sldId id="273" r:id="rId5"/>
    <p:sldId id="277" r:id="rId6"/>
    <p:sldId id="274" r:id="rId7"/>
    <p:sldId id="278" r:id="rId8"/>
    <p:sldId id="275" r:id="rId9"/>
    <p:sldId id="279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5475CF-DC47-49A7-A42F-8F058A41A0AD}" type="datetimeFigureOut">
              <a:rPr lang="en-US" smtClean="0"/>
              <a:pPr/>
              <a:t>10/19/2023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04F8DE-59E0-4BF7-BC12-C96C0605D9E8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18572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4F8DE-59E0-4BF7-BC12-C96C0605D9E8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4F8DE-59E0-4BF7-BC12-C96C0605D9E8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4F8DE-59E0-4BF7-BC12-C96C0605D9E8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683943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4F8DE-59E0-4BF7-BC12-C96C0605D9E8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45526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4F8DE-59E0-4BF7-BC12-C96C0605D9E8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524924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4F8DE-59E0-4BF7-BC12-C96C0605D9E8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0966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4F8DE-59E0-4BF7-BC12-C96C0605D9E8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701165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4F8DE-59E0-4BF7-BC12-C96C0605D9E8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22598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4F8DE-59E0-4BF7-BC12-C96C0605D9E8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539930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42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89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79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03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32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90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7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96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58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5270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4994" y="1676400"/>
            <a:ext cx="7191756" cy="2514600"/>
          </a:xfrm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br>
              <a:rPr lang="en-ZA" b="1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b="1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b="1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b="1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SING  THEM  OVER  AGAIN</a:t>
            </a:r>
            <a:br>
              <a:rPr lang="en-ZA" b="1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800" b="1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ln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314</a:t>
            </a:r>
            <a:br>
              <a:rPr lang="en-ZA" b="1" dirty="0">
                <a:ln/>
                <a:solidFill>
                  <a:schemeClr val="accent3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782250" y="3607308"/>
            <a:ext cx="817245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</a:t>
            </a:r>
            <a:endParaRPr lang="en-ZA" sz="44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317056" y="685800"/>
            <a:ext cx="9800489" cy="4787646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rgbClr val="92D050"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Sing them over again to me,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Wonderful words of Life!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Let me more of their beauty see,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Wonderful words of Life!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Words of life and beauty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Teach me faith and duty.</a:t>
            </a:r>
          </a:p>
        </p:txBody>
      </p:sp>
      <p:sp>
        <p:nvSpPr>
          <p:cNvPr id="5" name="Diamond 4"/>
          <p:cNvSpPr/>
          <p:nvPr/>
        </p:nvSpPr>
        <p:spPr>
          <a:xfrm>
            <a:off x="3974655" y="914400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317056" y="685800"/>
            <a:ext cx="9800489" cy="4787646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rgbClr val="92D050"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Beautiful words, wonderful Words</a:t>
            </a:r>
            <a:endParaRPr lang="en-ZA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Wonderful words of Life! </a:t>
            </a:r>
          </a:p>
          <a:p>
            <a:pPr algn="ctr">
              <a:buNone/>
            </a:pPr>
            <a:endParaRPr lang="en-ZA" sz="14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Beautiful words, wonderful Words</a:t>
            </a:r>
            <a:endParaRPr lang="en-ZA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Wonderful words of Life! </a:t>
            </a: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73231" y="836742"/>
            <a:ext cx="1619915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9295" y="91440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30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317056" y="685800"/>
            <a:ext cx="9800489" cy="4787646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rgbClr val="92D050"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Christ, the Blessed One, gives to all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Wonderful words of Life!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Sinner! List to the loving call,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Wonderful words of Life!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All so freely given,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Wooing us to heaven.</a:t>
            </a:r>
          </a:p>
        </p:txBody>
      </p:sp>
      <p:sp>
        <p:nvSpPr>
          <p:cNvPr id="5" name="Diamond 4"/>
          <p:cNvSpPr/>
          <p:nvPr/>
        </p:nvSpPr>
        <p:spPr>
          <a:xfrm>
            <a:off x="3974655" y="914400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17783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317056" y="685800"/>
            <a:ext cx="9800489" cy="4787646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rgbClr val="92D050"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Beautiful words, wonderful Words</a:t>
            </a:r>
            <a:endParaRPr lang="en-ZA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Wonderful words of Life! </a:t>
            </a:r>
          </a:p>
          <a:p>
            <a:pPr algn="ctr">
              <a:buNone/>
            </a:pPr>
            <a:endParaRPr lang="en-ZA" sz="14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Beautiful words, wonderful Words</a:t>
            </a:r>
            <a:endParaRPr lang="en-ZA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Wonderful words of Life! </a:t>
            </a: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73231" y="836742"/>
            <a:ext cx="1619915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9295" y="91440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45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317056" y="685800"/>
            <a:ext cx="9800489" cy="4787646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rgbClr val="92D050"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Sweetly echo the Gospel call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Wonderful words of Life!</a:t>
            </a:r>
            <a:endParaRPr lang="en-ZA" sz="1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Offer pardon and peace to all;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Wonderful words of Life!</a:t>
            </a:r>
            <a:endParaRPr lang="en-ZA" sz="1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Jesus, only Saviour,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Sanctify forever.</a:t>
            </a:r>
          </a:p>
        </p:txBody>
      </p:sp>
      <p:sp>
        <p:nvSpPr>
          <p:cNvPr id="5" name="Diamond 4"/>
          <p:cNvSpPr/>
          <p:nvPr/>
        </p:nvSpPr>
        <p:spPr>
          <a:xfrm>
            <a:off x="3974655" y="914400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95332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317056" y="685800"/>
            <a:ext cx="9800489" cy="4787646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rgbClr val="92D050"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Beautiful words, wonderful Words</a:t>
            </a:r>
            <a:endParaRPr lang="en-ZA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Wonderful words of Life! </a:t>
            </a:r>
          </a:p>
          <a:p>
            <a:pPr algn="ctr">
              <a:buNone/>
            </a:pPr>
            <a:endParaRPr lang="en-ZA" sz="14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Beautiful words, wonderful Words</a:t>
            </a:r>
            <a:endParaRPr lang="en-ZA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Wonderful words of Life! </a:t>
            </a: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73231" y="836742"/>
            <a:ext cx="1619915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9295" y="91440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25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317056" y="685800"/>
            <a:ext cx="9800489" cy="4787646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rgbClr val="92D050"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Words that come from the heart of God,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Wonderful words of Life!</a:t>
            </a:r>
          </a:p>
          <a:p>
            <a:pPr algn="ctr">
              <a:buNone/>
            </a:pPr>
            <a:endParaRPr lang="en-ZA" sz="1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Words that speak of the cleansing blood,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Wonderful words of Life!</a:t>
            </a:r>
          </a:p>
          <a:p>
            <a:pPr algn="ctr">
              <a:buNone/>
            </a:pPr>
            <a:endParaRPr lang="en-ZA" sz="1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Words of Life and glory,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Tell the wondrous story.</a:t>
            </a:r>
          </a:p>
        </p:txBody>
      </p:sp>
      <p:sp>
        <p:nvSpPr>
          <p:cNvPr id="5" name="Diamond 4"/>
          <p:cNvSpPr/>
          <p:nvPr/>
        </p:nvSpPr>
        <p:spPr>
          <a:xfrm>
            <a:off x="3974655" y="914400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99420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317056" y="685800"/>
            <a:ext cx="9800489" cy="4787646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rgbClr val="92D050"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Beautiful words, wonderful Words</a:t>
            </a:r>
            <a:endParaRPr lang="en-ZA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Wonderful words of Life! </a:t>
            </a:r>
          </a:p>
          <a:p>
            <a:pPr algn="ctr">
              <a:buNone/>
            </a:pPr>
            <a:endParaRPr lang="en-ZA" sz="14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Beautiful words, wonderful Words</a:t>
            </a:r>
            <a:endParaRPr lang="en-ZA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Wonderful words of Life! </a:t>
            </a:r>
          </a:p>
          <a:p>
            <a:pPr algn="ctr">
              <a:buNone/>
            </a:pPr>
            <a:endParaRPr lang="en-ZA" sz="36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73231" y="836742"/>
            <a:ext cx="1619915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9295" y="91440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67200" y="4570969"/>
            <a:ext cx="685800" cy="15343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94709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1751</TotalTime>
  <Words>251</Words>
  <Application>Microsoft Office PowerPoint</Application>
  <PresentationFormat>On-screen Show (4:3)</PresentationFormat>
  <Paragraphs>65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    SING  THEM  OVER  AGAIN  314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SING THEM OVER AGAIN  314</dc:title>
  <dc:creator>Ukelo</dc:creator>
  <cp:lastModifiedBy>Ukelo Alimange</cp:lastModifiedBy>
  <cp:revision>31</cp:revision>
  <dcterms:created xsi:type="dcterms:W3CDTF">2006-08-16T00:00:00Z</dcterms:created>
  <dcterms:modified xsi:type="dcterms:W3CDTF">2023-10-19T08:49:16Z</dcterms:modified>
</cp:coreProperties>
</file>