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2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1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76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28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5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7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25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8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18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87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50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6909C-CDC8-4BD3-A36A-D701C5441406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9F609-125A-428E-8742-46E261389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73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0953"/>
            <a:ext cx="7772400" cy="1640826"/>
          </a:xfrm>
        </p:spPr>
        <p:txBody>
          <a:bodyPr>
            <a:noAutofit/>
          </a:bodyPr>
          <a:lstStyle/>
          <a:p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Sitting  at  the 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Feet  of  Jesus</a:t>
            </a:r>
            <a:endParaRPr lang="en-US" sz="6000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4287" y="3575950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50364" y="2328641"/>
            <a:ext cx="20281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7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762 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2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412" y="484094"/>
            <a:ext cx="8431306" cy="580912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Sitting at the feet of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Jesus,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what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Words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hear Him say!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Happy place! so near, so precious!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May it find me there each day;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Sitting at the feet of Jesus,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would look upon the past;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His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has been so gracious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It has won my heart at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last.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1274" y="383310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531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991422"/>
            <a:ext cx="7886700" cy="5274906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Sitting at the feet of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Jesus,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Where can mortal be more blest?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 lay my sins and sorrows,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And, when weary, find sweet rest;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Sitting at the feet of Jesus,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 love to weep and pray;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While I from His fullness gather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Grace and comfort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everyday.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1274" y="19505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0804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309281"/>
            <a:ext cx="8675370" cy="6642847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Bless me, O my Saviour, bless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As I sit low at Thy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Feet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look down in love upon me,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me see Thy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Face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 sweet;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Give me, Lord, the mind of Jesus,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Keep me holy as He is;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May I prove I’ve been with Jesus,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Who is all my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righteousness.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1274" y="302628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22031" y="5998745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66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56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Sitting  at  the  Feet  of  Jesus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Sitting at the feet of Jesus </dc:title>
  <dc:creator>c</dc:creator>
  <cp:lastModifiedBy>c</cp:lastModifiedBy>
  <cp:revision>9</cp:revision>
  <dcterms:created xsi:type="dcterms:W3CDTF">2020-03-03T06:51:34Z</dcterms:created>
  <dcterms:modified xsi:type="dcterms:W3CDTF">2020-03-03T07:23:20Z</dcterms:modified>
</cp:coreProperties>
</file>