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B497F-D2D6-4608-9CFD-D2CADC08CBC2}" type="datetimeFigureOut">
              <a:rPr lang="en-US" smtClean="0"/>
              <a:pPr/>
              <a:t>3/11/2018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17EF67-E639-4F34-ACB8-294B466459B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8364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7EF67-E639-4F34-ACB8-294B466459B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7EF67-E639-4F34-ACB8-294B466459B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7EF67-E639-4F34-ACB8-294B466459B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7EF67-E639-4F34-ACB8-294B466459B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7EF67-E639-4F34-ACB8-294B466459B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7EF67-E639-4F34-ACB8-294B466459B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219200"/>
            <a:ext cx="6477000" cy="2388108"/>
          </a:xfrm>
          <a:solidFill>
            <a:schemeClr val="bg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800" b="1" i="1" dirty="0" smtClean="0">
                <a:solidFill>
                  <a:srgbClr val="FFFF00"/>
                </a:solidFill>
              </a:rPr>
              <a:t>              </a:t>
            </a:r>
            <a:r>
              <a:rPr lang="en-GB" b="1" i="1" dirty="0" err="1" smtClean="0">
                <a:solidFill>
                  <a:srgbClr val="FFFF00"/>
                </a:solidFill>
              </a:rPr>
              <a:t>si</a:t>
            </a:r>
            <a:r>
              <a:rPr lang="en-GB" b="1" i="1" dirty="0" smtClean="0">
                <a:solidFill>
                  <a:srgbClr val="FFFF00"/>
                </a:solidFill>
              </a:rPr>
              <a:t>  </a:t>
            </a:r>
            <a:r>
              <a:rPr lang="en-GB" b="1" i="1" dirty="0" err="1" smtClean="0">
                <a:solidFill>
                  <a:srgbClr val="FFFF00"/>
                </a:solidFill>
              </a:rPr>
              <a:t>vuselele</a:t>
            </a:r>
            <a:r>
              <a:rPr lang="en-GB" b="1" i="1" dirty="0" smtClean="0">
                <a:solidFill>
                  <a:srgbClr val="FFFF00"/>
                </a:solidFill>
              </a:rPr>
              <a:t>  </a:t>
            </a:r>
            <a:r>
              <a:rPr lang="en-GB" b="1" i="1" dirty="0" err="1" smtClean="0">
                <a:solidFill>
                  <a:srgbClr val="FFFF00"/>
                </a:solidFill>
              </a:rPr>
              <a:t>futhi</a:t>
            </a:r>
            <a:r>
              <a:rPr lang="en-GB" sz="2800" b="1" i="1" dirty="0" smtClean="0">
                <a:solidFill>
                  <a:srgbClr val="FFFF00"/>
                </a:solidFill>
              </a:rPr>
              <a:t/>
            </a:r>
            <a:br>
              <a:rPr lang="en-GB" sz="2800" b="1" i="1" dirty="0" smtClean="0">
                <a:solidFill>
                  <a:srgbClr val="FFFF00"/>
                </a:solidFill>
              </a:rPr>
            </a:br>
            <a:r>
              <a:rPr lang="en-GB" sz="2800" b="1" i="1" dirty="0" smtClean="0">
                <a:solidFill>
                  <a:srgbClr val="FFFF00"/>
                </a:solidFill>
              </a:rPr>
              <a:t/>
            </a:r>
            <a:br>
              <a:rPr lang="en-GB" sz="2800" b="1" i="1" dirty="0" smtClean="0">
                <a:solidFill>
                  <a:srgbClr val="FFFF00"/>
                </a:solidFill>
              </a:rPr>
            </a:br>
            <a:endParaRPr lang="en-ZA" sz="2800" b="1" i="1" dirty="0">
              <a:solidFill>
                <a:srgbClr val="FFFF00"/>
              </a:solidFill>
            </a:endParaRPr>
          </a:p>
        </p:txBody>
      </p:sp>
      <p:sp>
        <p:nvSpPr>
          <p:cNvPr id="9" name="Hexagon 8"/>
          <p:cNvSpPr/>
          <p:nvPr/>
        </p:nvSpPr>
        <p:spPr>
          <a:xfrm>
            <a:off x="3892296" y="3048000"/>
            <a:ext cx="1060704" cy="3810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</a:rPr>
              <a:t>397</a:t>
            </a:r>
            <a:endParaRPr lang="en-ZA" sz="2800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2500" y="2590800"/>
            <a:ext cx="17315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(Revive us again)</a:t>
            </a:r>
            <a:endParaRPr lang="en-ZA" dirty="0"/>
          </a:p>
        </p:txBody>
      </p:sp>
      <p:sp>
        <p:nvSpPr>
          <p:cNvPr id="10" name="Bevel 9"/>
          <p:cNvSpPr/>
          <p:nvPr/>
        </p:nvSpPr>
        <p:spPr>
          <a:xfrm>
            <a:off x="3657600" y="38359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400" b="1" i="1" dirty="0" smtClean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27296" y="609600"/>
            <a:ext cx="9171296" cy="5257800"/>
          </a:xfrm>
          <a:solidFill>
            <a:schemeClr val="tx1"/>
          </a:solidFill>
          <a:ln>
            <a:solidFill>
              <a:srgbClr val="7030A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 bong’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iNkosi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ngaYo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iNdodana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Yen’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osifeleyo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thina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 !</a:t>
            </a: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Sivuse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futhi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				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4191000" y="838200"/>
            <a:ext cx="685800" cy="381000"/>
          </a:xfrm>
          <a:prstGeom prst="hexag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791200"/>
            <a:ext cx="91440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GB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We thank the Lord for His Son, Jesus,</a:t>
            </a:r>
            <a:r>
              <a:rPr lang="en-ZA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</a:t>
            </a:r>
            <a:r>
              <a:rPr lang="en-GB" sz="2800" i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ho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died for us.  </a:t>
            </a: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Lord,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r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evive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us 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again.</a:t>
            </a:r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86200" y="260098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12136" y="449580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76200" y="609600"/>
            <a:ext cx="9310048" cy="5257800"/>
          </a:xfrm>
          <a:solidFill>
            <a:schemeClr val="tx1"/>
          </a:solidFill>
          <a:ln>
            <a:solidFill>
              <a:srgbClr val="7030A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 bong’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iNkosi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ngaY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uMoya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wAkho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Osibonise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uMsindisi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ngaWo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 !</a:t>
            </a: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Sivuse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futhi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4191000" y="838200"/>
            <a:ext cx="685800" cy="381000"/>
          </a:xfrm>
          <a:prstGeom prst="hexag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791200"/>
            <a:ext cx="91440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GB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We </a:t>
            </a:r>
            <a:r>
              <a:rPr lang="en-ZA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thank </a:t>
            </a:r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You, Lord,  </a:t>
            </a:r>
            <a:r>
              <a:rPr lang="en-ZA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for Your Holy </a:t>
            </a:r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Spirit who looks after us. Saviour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r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evive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us 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again.</a:t>
            </a:r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86200" y="260098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6200" y="449580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3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48904" y="609600"/>
            <a:ext cx="9206552" cy="5257800"/>
          </a:xfrm>
          <a:solidFill>
            <a:schemeClr val="tx1"/>
          </a:solidFill>
          <a:ln>
            <a:solidFill>
              <a:srgbClr val="7030A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Akudunyiswe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lona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lelo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Wundlu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Elathwala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izono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zonke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zethu</a:t>
            </a: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 !</a:t>
            </a: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Sivuse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futhi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4191000" y="838200"/>
            <a:ext cx="685800" cy="381000"/>
          </a:xfrm>
          <a:prstGeom prst="hexag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791200"/>
            <a:ext cx="91440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GB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Let everyone praise the Lamb who paid the price for our sins</a:t>
            </a:r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Lord, revive us again.</a:t>
            </a:r>
            <a:endParaRPr lang="en-ZA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86200" y="260098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6200" y="441960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3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48904" y="609600"/>
            <a:ext cx="9220200" cy="5257800"/>
          </a:xfrm>
          <a:solidFill>
            <a:schemeClr val="tx1"/>
          </a:solidFill>
          <a:ln>
            <a:solidFill>
              <a:srgbClr val="7030A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Udumo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lonke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lube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kuWe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Nkosi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wasithenga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ngowAkho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umusa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 !</a:t>
            </a: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 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Sivuse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futhi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4191000" y="838200"/>
            <a:ext cx="685800" cy="381000"/>
          </a:xfrm>
          <a:prstGeom prst="hexag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791200"/>
            <a:ext cx="91440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GB" sz="26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</a:t>
            </a:r>
            <a:r>
              <a:rPr lang="en-GB" sz="2600" i="1" dirty="0">
                <a:solidFill>
                  <a:schemeClr val="tx1"/>
                </a:solidFill>
                <a:latin typeface="Cambria" panose="02040503050406030204" pitchFamily="18" charset="0"/>
              </a:rPr>
              <a:t>the praise be unto </a:t>
            </a:r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You, Lord,</a:t>
            </a:r>
            <a:r>
              <a:rPr lang="en-ZA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w</a:t>
            </a:r>
            <a:r>
              <a:rPr lang="en-GB" sz="2600" i="1" dirty="0" err="1" smtClean="0">
                <a:solidFill>
                  <a:schemeClr val="tx1"/>
                </a:solidFill>
                <a:latin typeface="Cambria" panose="02040503050406030204" pitchFamily="18" charset="0"/>
              </a:rPr>
              <a:t>ho</a:t>
            </a:r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GB" sz="2600" i="1" dirty="0">
                <a:solidFill>
                  <a:schemeClr val="tx1"/>
                </a:solidFill>
                <a:latin typeface="Cambria" panose="02040503050406030204" pitchFamily="18" charset="0"/>
              </a:rPr>
              <a:t>redeemed us by Your </a:t>
            </a:r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grace.</a:t>
            </a:r>
            <a:endParaRPr lang="en-ZA" sz="26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600" i="1" dirty="0">
                <a:solidFill>
                  <a:schemeClr val="tx1"/>
                </a:solidFill>
                <a:latin typeface="Cambria" panose="02040503050406030204" pitchFamily="18" charset="0"/>
              </a:rPr>
              <a:t>R</a:t>
            </a:r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evive </a:t>
            </a:r>
            <a:r>
              <a:rPr lang="en-GB" sz="2600" i="1" dirty="0">
                <a:solidFill>
                  <a:schemeClr val="tx1"/>
                </a:solidFill>
                <a:latin typeface="Cambria" panose="02040503050406030204" pitchFamily="18" charset="0"/>
              </a:rPr>
              <a:t>us </a:t>
            </a:r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again.</a:t>
            </a:r>
            <a:endParaRPr lang="en-ZA" sz="26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6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6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ZA" sz="26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86200" y="260098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6200" y="441960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3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13648" y="609600"/>
            <a:ext cx="9157648" cy="5257800"/>
          </a:xfrm>
          <a:solidFill>
            <a:schemeClr val="tx1"/>
          </a:solidFill>
          <a:ln>
            <a:solidFill>
              <a:srgbClr val="7030A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vuselele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ngal’uthando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lwAkho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Nemiphefumlo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mayivuswe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njalo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Amen !</a:t>
            </a:r>
          </a:p>
          <a:p>
            <a:pPr algn="ctr">
              <a:buNone/>
            </a:pP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GB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Aleluya</a:t>
            </a: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! 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Sivuse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futhi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4191000" y="838200"/>
            <a:ext cx="685800" cy="381000"/>
          </a:xfrm>
          <a:prstGeom prst="hexagon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791200"/>
            <a:ext cx="91440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GB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Revive us with Your love </a:t>
            </a:r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or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our spirits to be 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awakened.</a:t>
            </a:r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Lord,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r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evive </a:t>
            </a:r>
            <a:r>
              <a:rPr lang="en-GB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us </a:t>
            </a:r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again.</a:t>
            </a:r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GB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endParaRPr lang="en-ZA" sz="2800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endParaRPr lang="en-ZA" sz="28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86200" y="260098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6200" y="4353580"/>
            <a:ext cx="1421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18296" y="5486400"/>
            <a:ext cx="685800" cy="204216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143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1101</TotalTime>
  <Words>303</Words>
  <Application>Microsoft Office PowerPoint</Application>
  <PresentationFormat>On-screen Show (4:3)</PresentationFormat>
  <Paragraphs>88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Median</vt:lpstr>
      <vt:lpstr>              si  vuselele  futhi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praise Thee, O God</dc:title>
  <dc:creator>Ukelo</dc:creator>
  <cp:lastModifiedBy>Ualimange</cp:lastModifiedBy>
  <cp:revision>34</cp:revision>
  <dcterms:created xsi:type="dcterms:W3CDTF">2006-08-16T00:00:00Z</dcterms:created>
  <dcterms:modified xsi:type="dcterms:W3CDTF">2018-03-11T12:49:06Z</dcterms:modified>
</cp:coreProperties>
</file>