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2" r:id="rId5"/>
    <p:sldId id="279" r:id="rId6"/>
    <p:sldId id="273" r:id="rId7"/>
    <p:sldId id="280" r:id="rId8"/>
    <p:sldId id="269" r:id="rId9"/>
    <p:sldId id="278" r:id="rId10"/>
    <p:sldId id="262" r:id="rId11"/>
    <p:sldId id="28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43000"/>
            <a:ext cx="9144000" cy="1470025"/>
          </a:xfrm>
        </p:spPr>
        <p:txBody>
          <a:bodyPr>
            <a:normAutofit/>
          </a:bodyPr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So Glad, Jesus Set Me Free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52254" y="2286000"/>
            <a:ext cx="2039493" cy="1088227"/>
          </a:xfrm>
        </p:spPr>
        <p:txBody>
          <a:bodyPr>
            <a:noAutofit/>
          </a:bodyPr>
          <a:lstStyle/>
          <a:p>
            <a:r>
              <a:rPr lang="en-ZA" sz="6600" b="1" dirty="0">
                <a:latin typeface="Cambria" panose="02040503050406030204" pitchFamily="18" charset="0"/>
              </a:rPr>
              <a:t>684</a:t>
            </a:r>
          </a:p>
        </p:txBody>
      </p:sp>
      <p:sp>
        <p:nvSpPr>
          <p:cNvPr id="4" name="Bevel 3"/>
          <p:cNvSpPr/>
          <p:nvPr/>
        </p:nvSpPr>
        <p:spPr>
          <a:xfrm>
            <a:off x="4101152" y="3607308"/>
            <a:ext cx="936822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501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I’m so glad, Jesus set me free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I’m so glad, Jesus set me free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I’m so glad, Jesus set me free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Singing: “Glory, Halleluiah!”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JESUS SET ME FREE 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10000" y="457200"/>
            <a:ext cx="1106424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6537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On my way to heaven,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Shouting victory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Singing: “Glory, Halleluiah!”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JESUS  set me free 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285158" y="457200"/>
            <a:ext cx="2156108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7344615" y="1600200"/>
            <a:ext cx="275385" cy="1217066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668904" y="1981200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X3</a:t>
            </a:r>
            <a:endParaRPr lang="en-ZA" sz="2400" dirty="0"/>
          </a:p>
        </p:txBody>
      </p:sp>
      <p:sp>
        <p:nvSpPr>
          <p:cNvPr id="6" name="Rectangle 5"/>
          <p:cNvSpPr/>
          <p:nvPr/>
        </p:nvSpPr>
        <p:spPr>
          <a:xfrm>
            <a:off x="3725840" y="484496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73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I’m so glad, Jesus lift me up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I’m so glad, Jesus lift me up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I’m so glad, Jesus lift me up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Singing: “Glory, Halleluiah!”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JESUS LIFT ME UP 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457200"/>
            <a:ext cx="1106424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410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On my way to heaven,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Shouting victory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Singing: “Glory, Halleluiah!”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JESUS  lift me up 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285158" y="457200"/>
            <a:ext cx="2156108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7344615" y="1600200"/>
            <a:ext cx="275385" cy="1217066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668904" y="1981200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X3</a:t>
            </a:r>
            <a:endParaRPr lang="en-ZA" sz="2400" dirty="0"/>
          </a:p>
        </p:txBody>
      </p:sp>
      <p:sp>
        <p:nvSpPr>
          <p:cNvPr id="6" name="Rectangle 5"/>
          <p:cNvSpPr/>
          <p:nvPr/>
        </p:nvSpPr>
        <p:spPr>
          <a:xfrm>
            <a:off x="3725840" y="484496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77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Satan had me bound,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But </a:t>
            </a:r>
            <a:r>
              <a:rPr lang="en-ZA" sz="5400" b="1" dirty="0">
                <a:latin typeface="Cambria" panose="02040503050406030204" pitchFamily="18" charset="0"/>
              </a:rPr>
              <a:t>J</a:t>
            </a:r>
            <a:r>
              <a:rPr lang="en-ZA" sz="4000" b="1" dirty="0">
                <a:latin typeface="Cambria" panose="02040503050406030204" pitchFamily="18" charset="0"/>
              </a:rPr>
              <a:t>ESUS set me free!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Singing: “Glory, Halleluiah!”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JESUS SET ME FREE 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457200"/>
            <a:ext cx="1106424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344615" y="1566643"/>
            <a:ext cx="275385" cy="1338773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655256" y="2022144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X3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13421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On my way to heaven,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Shouting victory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Singing: “Glory, Halleluiah!”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JESUS  set me free 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285158" y="457200"/>
            <a:ext cx="2156108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7239000" y="1600200"/>
            <a:ext cx="275385" cy="1217066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668904" y="1981200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X3</a:t>
            </a:r>
            <a:endParaRPr lang="en-ZA" sz="2400" dirty="0"/>
          </a:p>
        </p:txBody>
      </p:sp>
      <p:sp>
        <p:nvSpPr>
          <p:cNvPr id="6" name="Rectangle 5"/>
          <p:cNvSpPr/>
          <p:nvPr/>
        </p:nvSpPr>
        <p:spPr>
          <a:xfrm>
            <a:off x="3725840" y="484496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  <p:pic>
        <p:nvPicPr>
          <p:cNvPr id="7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3889539" y="43669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Down Arrow 8"/>
          <p:cNvSpPr/>
          <p:nvPr/>
        </p:nvSpPr>
        <p:spPr>
          <a:xfrm>
            <a:off x="3505200" y="5977229"/>
            <a:ext cx="1908339" cy="347371"/>
          </a:xfrm>
          <a:prstGeom prst="downArrow">
            <a:avLst>
              <a:gd name="adj1" fmla="val 81422"/>
              <a:gd name="adj2" fmla="val 4721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ysClr val="windowText" lastClr="000000"/>
                </a:solidFill>
              </a:rPr>
              <a:t>Français</a:t>
            </a:r>
            <a:r>
              <a:rPr lang="en-ZA" b="1" i="1" dirty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1141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Quelle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grande</a:t>
            </a:r>
            <a:r>
              <a:rPr lang="en-ZA" sz="3400" b="1" dirty="0">
                <a:latin typeface="Cambria" panose="02040503050406030204" pitchFamily="18" charset="0"/>
              </a:rPr>
              <a:t> joie, Jésus </a:t>
            </a:r>
            <a:r>
              <a:rPr lang="en-ZA" sz="3400" b="1" dirty="0" err="1">
                <a:latin typeface="Cambria" panose="02040503050406030204" pitchFamily="18" charset="0"/>
              </a:rPr>
              <a:t>m’a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libéré</a:t>
            </a:r>
            <a:r>
              <a:rPr lang="en-ZA" sz="34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Quelle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grande</a:t>
            </a:r>
            <a:r>
              <a:rPr lang="en-ZA" sz="3400" b="1" dirty="0">
                <a:latin typeface="Cambria" panose="02040503050406030204" pitchFamily="18" charset="0"/>
              </a:rPr>
              <a:t> joie, Jésus </a:t>
            </a:r>
            <a:r>
              <a:rPr lang="en-ZA" sz="3400" b="1" dirty="0" err="1">
                <a:latin typeface="Cambria" panose="02040503050406030204" pitchFamily="18" charset="0"/>
              </a:rPr>
              <a:t>m’a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libéré</a:t>
            </a:r>
            <a:r>
              <a:rPr lang="en-ZA" sz="34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Quelle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grande</a:t>
            </a:r>
            <a:r>
              <a:rPr lang="en-ZA" sz="3400" b="1" dirty="0">
                <a:latin typeface="Cambria" panose="02040503050406030204" pitchFamily="18" charset="0"/>
              </a:rPr>
              <a:t> joie, Jésus </a:t>
            </a:r>
            <a:r>
              <a:rPr lang="en-ZA" sz="3400" b="1" dirty="0" err="1">
                <a:latin typeface="Cambria" panose="02040503050406030204" pitchFamily="18" charset="0"/>
              </a:rPr>
              <a:t>m’a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libéré</a:t>
            </a:r>
            <a:r>
              <a:rPr lang="en-ZA" sz="34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Chantons</a:t>
            </a:r>
            <a:r>
              <a:rPr lang="en-ZA" sz="3400" b="1" dirty="0">
                <a:latin typeface="Cambria" panose="02040503050406030204" pitchFamily="18" charset="0"/>
              </a:rPr>
              <a:t>:  “</a:t>
            </a:r>
            <a:r>
              <a:rPr lang="en-ZA" sz="3400" b="1" dirty="0" err="1">
                <a:latin typeface="Cambria" panose="02040503050406030204" pitchFamily="18" charset="0"/>
              </a:rPr>
              <a:t>Gloire</a:t>
            </a:r>
            <a:r>
              <a:rPr lang="en-ZA" sz="3400" b="1" dirty="0">
                <a:latin typeface="Cambria" panose="02040503050406030204" pitchFamily="18" charset="0"/>
              </a:rPr>
              <a:t>, </a:t>
            </a:r>
            <a:r>
              <a:rPr lang="en-ZA" sz="3400" b="1" dirty="0" err="1">
                <a:latin typeface="Cambria" panose="02040503050406030204" pitchFamily="18" charset="0"/>
              </a:rPr>
              <a:t>Alléluia</a:t>
            </a:r>
            <a:r>
              <a:rPr lang="en-ZA" sz="3400" b="1" dirty="0">
                <a:latin typeface="Cambria" panose="02040503050406030204" pitchFamily="18" charset="0"/>
              </a:rPr>
              <a:t>!”</a:t>
            </a:r>
          </a:p>
          <a:p>
            <a:pPr marL="0" indent="0" algn="ctr">
              <a:buNone/>
            </a:pPr>
            <a:r>
              <a:rPr lang="en-ZA" sz="3400" b="1" dirty="0">
                <a:solidFill>
                  <a:srgbClr val="FFFF00"/>
                </a:solidFill>
                <a:latin typeface="Cambria" panose="02040503050406030204" pitchFamily="18" charset="0"/>
              </a:rPr>
              <a:t>JÉSUS M’A LIBÉRÉ!</a:t>
            </a:r>
          </a:p>
        </p:txBody>
      </p:sp>
      <p:sp>
        <p:nvSpPr>
          <p:cNvPr id="4" name="Diamond 3"/>
          <p:cNvSpPr/>
          <p:nvPr/>
        </p:nvSpPr>
        <p:spPr>
          <a:xfrm>
            <a:off x="3810000" y="457200"/>
            <a:ext cx="1106424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06961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En route </a:t>
            </a:r>
            <a:r>
              <a:rPr lang="en-ZA" sz="3600" b="1" dirty="0" err="1">
                <a:latin typeface="Cambria" panose="02040503050406030204" pitchFamily="18" charset="0"/>
              </a:rPr>
              <a:t>vers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Cité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Et je </a:t>
            </a:r>
            <a:r>
              <a:rPr lang="en-ZA" sz="3600" b="1" dirty="0" err="1">
                <a:latin typeface="Cambria" panose="02040503050406030204" pitchFamily="18" charset="0"/>
              </a:rPr>
              <a:t>crie</a:t>
            </a:r>
            <a:r>
              <a:rPr lang="en-ZA" sz="3600" b="1" dirty="0">
                <a:latin typeface="Cambria" panose="02040503050406030204" pitchFamily="18" charset="0"/>
              </a:rPr>
              <a:t>: “Victoire!”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Chantons</a:t>
            </a:r>
            <a:r>
              <a:rPr lang="en-ZA" sz="3600" b="1" dirty="0">
                <a:latin typeface="Cambria" panose="02040503050406030204" pitchFamily="18" charset="0"/>
              </a:rPr>
              <a:t>:  “</a:t>
            </a:r>
            <a:r>
              <a:rPr lang="en-ZA" sz="3600" b="1" dirty="0" err="1">
                <a:latin typeface="Cambria" panose="02040503050406030204" pitchFamily="18" charset="0"/>
              </a:rPr>
              <a:t>Gloire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Alléluia</a:t>
            </a:r>
            <a:r>
              <a:rPr lang="en-ZA" sz="3600" b="1" dirty="0">
                <a:latin typeface="Cambria" panose="02040503050406030204" pitchFamily="18" charset="0"/>
              </a:rPr>
              <a:t>!”</a:t>
            </a:r>
          </a:p>
          <a:p>
            <a:pPr marL="0" indent="0" algn="ctr">
              <a:buNone/>
            </a:pPr>
            <a:r>
              <a:rPr lang="en-ZA" sz="3400" b="1" dirty="0">
                <a:solidFill>
                  <a:srgbClr val="FFFF00"/>
                </a:solidFill>
                <a:latin typeface="Cambria" panose="02040503050406030204" pitchFamily="18" charset="0"/>
              </a:rPr>
              <a:t>JÉSUS M’A LIBÉRÉ!</a:t>
            </a:r>
          </a:p>
        </p:txBody>
      </p:sp>
      <p:sp>
        <p:nvSpPr>
          <p:cNvPr id="6" name="Right Brace 5"/>
          <p:cNvSpPr/>
          <p:nvPr/>
        </p:nvSpPr>
        <p:spPr>
          <a:xfrm>
            <a:off x="6781800" y="1287440"/>
            <a:ext cx="275385" cy="1217066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7086600" y="1676400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X3</a:t>
            </a:r>
            <a:endParaRPr lang="en-ZA" sz="2400" dirty="0"/>
          </a:p>
        </p:txBody>
      </p:sp>
      <p:sp>
        <p:nvSpPr>
          <p:cNvPr id="8" name="Diamond 7"/>
          <p:cNvSpPr/>
          <p:nvPr/>
        </p:nvSpPr>
        <p:spPr>
          <a:xfrm>
            <a:off x="3285158" y="457200"/>
            <a:ext cx="2156108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25840" y="484496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66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Quelle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grande</a:t>
            </a:r>
            <a:r>
              <a:rPr lang="en-ZA" sz="3400" b="1" dirty="0">
                <a:latin typeface="Cambria" panose="02040503050406030204" pitchFamily="18" charset="0"/>
              </a:rPr>
              <a:t> joie, Jésus me fit lever!</a:t>
            </a: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Quelle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grande</a:t>
            </a:r>
            <a:r>
              <a:rPr lang="en-ZA" sz="3400" b="1" dirty="0">
                <a:latin typeface="Cambria" panose="02040503050406030204" pitchFamily="18" charset="0"/>
              </a:rPr>
              <a:t> joie, Jésus me fit lever!</a:t>
            </a: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Quelle</a:t>
            </a: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 err="1">
                <a:latin typeface="Cambria" panose="02040503050406030204" pitchFamily="18" charset="0"/>
              </a:rPr>
              <a:t>grande</a:t>
            </a:r>
            <a:r>
              <a:rPr lang="en-ZA" sz="3400" b="1" dirty="0">
                <a:latin typeface="Cambria" panose="02040503050406030204" pitchFamily="18" charset="0"/>
              </a:rPr>
              <a:t> joie, Jésus me fit lever!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err="1">
                <a:latin typeface="Cambria" panose="02040503050406030204" pitchFamily="18" charset="0"/>
              </a:rPr>
              <a:t>Chantons</a:t>
            </a:r>
            <a:r>
              <a:rPr lang="en-ZA" sz="3400" b="1" dirty="0">
                <a:latin typeface="Cambria" panose="02040503050406030204" pitchFamily="18" charset="0"/>
              </a:rPr>
              <a:t>:  “</a:t>
            </a:r>
            <a:r>
              <a:rPr lang="en-ZA" sz="3400" b="1" dirty="0" err="1">
                <a:latin typeface="Cambria" panose="02040503050406030204" pitchFamily="18" charset="0"/>
              </a:rPr>
              <a:t>Gloire</a:t>
            </a:r>
            <a:r>
              <a:rPr lang="en-ZA" sz="3400" b="1" dirty="0">
                <a:latin typeface="Cambria" panose="02040503050406030204" pitchFamily="18" charset="0"/>
              </a:rPr>
              <a:t>, </a:t>
            </a:r>
            <a:r>
              <a:rPr lang="en-ZA" sz="3400" b="1" dirty="0" err="1">
                <a:latin typeface="Cambria" panose="02040503050406030204" pitchFamily="18" charset="0"/>
              </a:rPr>
              <a:t>Alléluia</a:t>
            </a:r>
            <a:r>
              <a:rPr lang="en-ZA" sz="3400" b="1" dirty="0">
                <a:latin typeface="Cambria" panose="02040503050406030204" pitchFamily="18" charset="0"/>
              </a:rPr>
              <a:t>!”</a:t>
            </a:r>
          </a:p>
          <a:p>
            <a:pPr marL="0" indent="0" algn="ctr">
              <a:buNone/>
            </a:pPr>
            <a:r>
              <a:rPr lang="en-ZA" sz="3400" b="1" dirty="0">
                <a:solidFill>
                  <a:srgbClr val="FFFF00"/>
                </a:solidFill>
                <a:latin typeface="Cambria" panose="02040503050406030204" pitchFamily="18" charset="0"/>
              </a:rPr>
              <a:t>JÉSUS ME FIT LEVER!</a:t>
            </a:r>
          </a:p>
        </p:txBody>
      </p:sp>
      <p:sp>
        <p:nvSpPr>
          <p:cNvPr id="7" name="Diamond 6"/>
          <p:cNvSpPr/>
          <p:nvPr/>
        </p:nvSpPr>
        <p:spPr>
          <a:xfrm>
            <a:off x="3810000" y="457200"/>
            <a:ext cx="1106424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1608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632460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En route </a:t>
            </a:r>
            <a:r>
              <a:rPr lang="en-ZA" sz="3600" b="1" dirty="0" err="1">
                <a:latin typeface="Cambria" panose="02040503050406030204" pitchFamily="18" charset="0"/>
              </a:rPr>
              <a:t>vers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Cité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Et je </a:t>
            </a:r>
            <a:r>
              <a:rPr lang="en-ZA" sz="3600" b="1" dirty="0" err="1">
                <a:latin typeface="Cambria" panose="02040503050406030204" pitchFamily="18" charset="0"/>
              </a:rPr>
              <a:t>crie</a:t>
            </a:r>
            <a:r>
              <a:rPr lang="en-ZA" sz="3600" b="1" dirty="0">
                <a:latin typeface="Cambria" panose="02040503050406030204" pitchFamily="18" charset="0"/>
              </a:rPr>
              <a:t>: “Victoire!”</a:t>
            </a: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Chantons</a:t>
            </a:r>
            <a:r>
              <a:rPr lang="en-ZA" sz="3600" b="1" dirty="0">
                <a:latin typeface="Cambria" panose="02040503050406030204" pitchFamily="18" charset="0"/>
              </a:rPr>
              <a:t>:  “</a:t>
            </a:r>
            <a:r>
              <a:rPr lang="en-ZA" sz="3600" b="1" dirty="0" err="1">
                <a:latin typeface="Cambria" panose="02040503050406030204" pitchFamily="18" charset="0"/>
              </a:rPr>
              <a:t>Gloire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Alléluia</a:t>
            </a:r>
            <a:r>
              <a:rPr lang="en-ZA" sz="3600" b="1" dirty="0">
                <a:latin typeface="Cambria" panose="02040503050406030204" pitchFamily="18" charset="0"/>
              </a:rPr>
              <a:t>!”</a:t>
            </a:r>
          </a:p>
          <a:p>
            <a:pPr marL="0" indent="0" algn="ctr">
              <a:buNone/>
            </a:pPr>
            <a:r>
              <a:rPr lang="en-ZA" sz="3400" b="1" dirty="0">
                <a:solidFill>
                  <a:srgbClr val="FFFF00"/>
                </a:solidFill>
                <a:latin typeface="Cambria" panose="02040503050406030204" pitchFamily="18" charset="0"/>
              </a:rPr>
              <a:t>JÉSUS M’A LIBÉRÉ!</a:t>
            </a:r>
          </a:p>
        </p:txBody>
      </p:sp>
      <p:sp>
        <p:nvSpPr>
          <p:cNvPr id="6" name="Right Brace 5"/>
          <p:cNvSpPr/>
          <p:nvPr/>
        </p:nvSpPr>
        <p:spPr>
          <a:xfrm>
            <a:off x="6781800" y="1287440"/>
            <a:ext cx="275385" cy="1217066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7086600" y="1676400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X3</a:t>
            </a:r>
            <a:endParaRPr lang="en-ZA" sz="2400" dirty="0"/>
          </a:p>
        </p:txBody>
      </p:sp>
      <p:sp>
        <p:nvSpPr>
          <p:cNvPr id="8" name="Diamond 7"/>
          <p:cNvSpPr/>
          <p:nvPr/>
        </p:nvSpPr>
        <p:spPr>
          <a:xfrm>
            <a:off x="3285158" y="457200"/>
            <a:ext cx="2156108" cy="624548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25840" y="484496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10" name="Action Button: End 9">
            <a:hlinkClick r:id="" action="ppaction://hlinkshowjump?jump=lastslide" highlightClick="1"/>
          </p:cNvPr>
          <p:cNvSpPr/>
          <p:nvPr/>
        </p:nvSpPr>
        <p:spPr>
          <a:xfrm>
            <a:off x="3834384" y="4520184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991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303</Words>
  <Application>Microsoft Office PowerPoint</Application>
  <PresentationFormat>On-screen Show (4:3)</PresentationFormat>
  <Paragraphs>92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So Glad, Jesus Set Me Free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set me free</dc:title>
  <dc:creator>Ualimange</dc:creator>
  <cp:lastModifiedBy>Ualimange</cp:lastModifiedBy>
  <cp:revision>29</cp:revision>
  <dcterms:created xsi:type="dcterms:W3CDTF">2006-08-16T00:00:00Z</dcterms:created>
  <dcterms:modified xsi:type="dcterms:W3CDTF">2018-07-21T18:47:16Z</dcterms:modified>
</cp:coreProperties>
</file>