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7" r:id="rId6"/>
    <p:sldId id="269" r:id="rId7"/>
    <p:sldId id="270" r:id="rId8"/>
    <p:sldId id="278" r:id="rId9"/>
    <p:sldId id="271" r:id="rId10"/>
    <p:sldId id="279" r:id="rId11"/>
    <p:sldId id="272" r:id="rId12"/>
    <p:sldId id="273" r:id="rId13"/>
    <p:sldId id="274" r:id="rId14"/>
    <p:sldId id="280" r:id="rId15"/>
    <p:sldId id="275" r:id="rId16"/>
    <p:sldId id="28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52" autoAdjust="0"/>
    <p:restoredTop sz="94660"/>
  </p:normalViewPr>
  <p:slideViewPr>
    <p:cSldViewPr>
      <p:cViewPr varScale="1">
        <p:scale>
          <a:sx n="84" d="100"/>
          <a:sy n="84" d="100"/>
        </p:scale>
        <p:origin x="140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9F20E-9FFE-F826-BF37-2BC71E1A2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2C82ED-8B5B-2179-2C8B-13226CEC5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C3672-2864-B2DE-4C73-35697AD54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62550C-3BEA-8345-02DD-FB3E3C4C6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83478-76D1-CCCF-CD4F-179290340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126224"/>
      </p:ext>
    </p:extLst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FFA05-593A-28FB-9B1B-83A0C8E98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5120F2-C82B-A91F-F606-71A5B4D3AE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D10E0-2D82-7B3A-139B-6FFDE3C1A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9095F9-A25C-3624-7991-0CB73042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25F317-74F9-CA9E-93A6-3B3A3EB7F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093129"/>
      </p:ext>
    </p:extLst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1E3F0-6889-766F-D9CA-B5F509800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25433F-803B-43D2-0A6B-199C20F977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9086D4-4C8A-F3DB-4F1F-133AB2471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16C16-9A9D-9036-4773-EBC519924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9A31D7-D104-9CE3-2D3C-4D8CC5599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219580"/>
      </p:ext>
    </p:extLst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1966-B0B2-58C9-0E09-FA77B20C9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C052D-82A9-BCA3-A8BE-7034A8A4B6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0E9F72-342C-B93A-D629-FF0F65463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68008B-0C19-A728-263C-3F9C7FFCB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16875B-3BBE-292D-45A5-79B25FE86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522FFF-8D46-920C-F462-2F706D415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986040"/>
      </p:ext>
    </p:extLst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EC567-1645-B5BA-6854-10C36C735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04E1D7-CA03-7627-A6E0-EACD482B7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16CA56-9003-DA41-D133-5B834E599E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E9B938-471D-21E4-41EA-E405AB807E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57E9AA-03BC-6749-9E8E-F75BF4D2DC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2F3F4D-3997-6897-8E9E-FA30D5C36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FDEEE8-930F-0E04-8702-98D57DA85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65A6B7-A1D5-D872-56F9-80228170E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059625"/>
      </p:ext>
    </p:extLst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DBAFE-055E-0619-CF02-809094546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471660-7128-C17B-3EEE-B4B185989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6F3E6C-ABAE-1C8F-4AB4-579ED8CF5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5F8664-0CE0-FCF6-08C1-98EF17438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9208772"/>
      </p:ext>
    </p:extLst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16B9B2-D2A2-99AA-32D8-A90935A25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9FB30D-0765-F1AA-CEB5-CF13421BA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01190A-236F-DF22-2C6A-C5A37C437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277893"/>
      </p:ext>
    </p:extLst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ADEE0-CD4A-3FDF-5743-636409E0B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048516-616C-6A5E-D570-A8C6C34FD3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3AD503-D080-C730-57D0-04ABFF89CD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B7513E-E408-E1B4-7601-6381044E4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ECCDF8-4AB5-63B1-8E78-4B3C25DE6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CBE1E-7C85-2EEE-41B2-AC456BD36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8753846"/>
      </p:ext>
    </p:extLst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87D6F-4001-400F-1DFB-0335B97A1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C54619-13FC-0223-4EF8-CE21710223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E47EEB-A560-12E3-ED28-88CA899FE2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81BF9-0F85-EC2C-1C71-0BF12B53C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1BF7C0-FF8A-8997-495D-2148FE532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D10FEF-E43E-4B9C-DF89-AAF9BD57C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234176"/>
      </p:ext>
    </p:extLst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711B4-A661-1358-CDF7-3EAD0826F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1DF34E-FB48-8E00-DBD9-A12A7A80D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23D55-91CC-E29C-96A0-6090538E3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216BDD-85BA-F558-5DC3-185DA813F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DAD65-768B-D416-3DB5-79347E68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801941"/>
      </p:ext>
    </p:extLst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84DF75-E564-F936-1BE9-9B60BC684A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4A4368-0951-3213-D3E2-1DCE3B5F6E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BD46C8-7627-9F89-0C27-91896D3E9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D5D6C-61DB-FAF1-3104-71C61462E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3194C1-E9F1-49CD-2A1B-F4F1F35DD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57398"/>
      </p:ext>
    </p:extLst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D742F1E-D154-A003-705C-3ADEE292C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BF6E05-5E67-C723-FB0B-12E4DBEDC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ABEB3-FB89-3656-BD2F-2C5294F2D7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A10077-C908-2C99-4988-5FC2375F06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F96D82-AF40-24CB-8C7F-39971AEA1A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729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edg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0302" y="1302060"/>
            <a:ext cx="9404604" cy="1829761"/>
          </a:xfrm>
          <a:solidFill>
            <a:schemeClr val="tx1"/>
          </a:solidFill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ZA" sz="4800" i="1" dirty="0">
                <a:ln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 SO  RICH  AND  SO  DEEP</a:t>
            </a:r>
            <a:br>
              <a:rPr lang="en-ZA" sz="4800" i="1" dirty="0">
                <a:ln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800" i="1" dirty="0">
              <a:ln/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2819400"/>
            <a:ext cx="1295400" cy="685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555</a:t>
            </a:r>
          </a:p>
        </p:txBody>
      </p:sp>
      <p:sp>
        <p:nvSpPr>
          <p:cNvPr id="4" name="Bevel 3"/>
          <p:cNvSpPr/>
          <p:nvPr/>
        </p:nvSpPr>
        <p:spPr>
          <a:xfrm>
            <a:off x="4055546" y="3962400"/>
            <a:ext cx="1202254" cy="68580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D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slow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22696"/>
            <a:ext cx="9144000" cy="4239904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 rich,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so deep,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Unsearchable,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It’s the Love of God,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Redeeming Love.</a:t>
            </a: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slow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41910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sinner saved by Grace,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Redeeming Love.</a:t>
            </a: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43120"/>
      </p:ext>
    </p:extLst>
  </p:cSld>
  <p:clrMapOvr>
    <a:masterClrMapping/>
  </p:clrMapOvr>
  <p:transition spd="slow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4011304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Unchangeable,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Incomparable,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Indescribable,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It’s the Love of God,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Redeeming Love.</a:t>
            </a: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05824"/>
      </p:ext>
    </p:extLst>
  </p:cSld>
  <p:clrMapOvr>
    <a:masterClrMapping/>
  </p:clrMapOvr>
  <p:transition spd="slow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9048"/>
            <a:ext cx="9144000" cy="44958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sinner saved by Grace,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Redeeming Love.</a:t>
            </a: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740525"/>
      </p:ext>
    </p:extLst>
  </p:cSld>
  <p:clrMapOvr>
    <a:masterClrMapping/>
  </p:clrMapOvr>
  <p:transition spd="slow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36344"/>
            <a:ext cx="9144000" cy="4462272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It’s Good,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It’s Sweet,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celebrate,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the Love of God,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Redeeming Love.</a:t>
            </a: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532125"/>
      </p:ext>
    </p:extLst>
  </p:cSld>
  <p:clrMapOvr>
    <a:masterClrMapping/>
  </p:clrMapOvr>
  <p:transition spd="slow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9048"/>
            <a:ext cx="9144000" cy="44958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sinner saved by Grace,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me, for me,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Redeeming Love.</a:t>
            </a: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720027" y="6094235"/>
            <a:ext cx="1703947" cy="306565"/>
          </a:xfrm>
          <a:prstGeom prst="downArrow">
            <a:avLst>
              <a:gd name="adj1" fmla="val 96270"/>
              <a:gd name="adj2" fmla="val 42422"/>
            </a:avLst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French / Français</a:t>
            </a:r>
          </a:p>
        </p:txBody>
      </p:sp>
      <p:pic>
        <p:nvPicPr>
          <p:cNvPr id="5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4133069" y="4388125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0740525"/>
      </p:ext>
    </p:extLst>
  </p:cSld>
  <p:clrMapOvr>
    <a:masterClrMapping/>
  </p:clrMapOvr>
  <p:transition spd="slow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9992"/>
            <a:ext cx="9144000" cy="4462272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 riche, 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 profond,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Insondable!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 l’Amour Divin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L’Amour Rédempteur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187658"/>
      </p:ext>
    </p:extLst>
  </p:cSld>
  <p:clrMapOvr>
    <a:masterClrMapping/>
  </p:clrMapOvr>
  <p:transition spd="slow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9048"/>
            <a:ext cx="9144000" cy="44958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Pour moi, pour moi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Indigne sauvé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par Grâce,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Pour moi, pour moi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L’Amour Rédempteur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29890"/>
      </p:ext>
    </p:extLst>
  </p:cSld>
  <p:clrMapOvr>
    <a:masterClrMapping/>
  </p:clrMapOvr>
  <p:transition spd="slow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36344"/>
            <a:ext cx="9144000" cy="4462272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Immuable, 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Incomparable,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Inexprimable!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 l’amour divin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L’amour rédempteur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890696"/>
      </p:ext>
    </p:extLst>
  </p:cSld>
  <p:clrMapOvr>
    <a:masterClrMapping/>
  </p:clrMapOvr>
  <p:transition spd="slow"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9048"/>
            <a:ext cx="9144000" cy="44958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Pour moi, pour moi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Indigne sauvé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par Grâce,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Pour moi, pour moi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L’Amour Rédempteur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1719669"/>
      </p:ext>
    </p:extLst>
  </p:cSld>
  <p:clrMapOvr>
    <a:masterClrMapping/>
  </p:clrMapOvr>
  <p:transition spd="slow"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9992"/>
            <a:ext cx="9144000" cy="4462272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Comme c’est beau,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Comme c’est doux,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 fredonner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 l’amour divin,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L’amour rédempteur!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685411"/>
      </p:ext>
    </p:extLst>
  </p:cSld>
  <p:clrMapOvr>
    <a:masterClrMapping/>
  </p:clrMapOvr>
  <p:transition spd="slow"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9048"/>
            <a:ext cx="9144000" cy="44958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Pour moi, pour moi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Indigne sauvé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par Grâce,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Pour moi, pour moi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L’Amour Rédempteur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80016" y="5128385"/>
            <a:ext cx="711985" cy="13081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28107038"/>
      </p:ext>
    </p:extLst>
  </p:cSld>
  <p:clrMapOvr>
    <a:masterClrMapping/>
  </p:clrMapOvr>
  <p:transition spd="slow">
    <p:wedg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69B15290-ABA6-471C-B935-9CCA8214EF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A3CCC7-2505-420B-BB10-7805BEACDC2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29B160-048F-4A62-AD7D-03A4C660D6E7}">
  <ds:schemaRefs>
    <ds:schemaRef ds:uri="http://schemas.microsoft.com/office/2006/documentManagement/types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Words>243</Words>
  <Application>Microsoft Office PowerPoint</Application>
  <PresentationFormat>On-screen Show (4:3)</PresentationFormat>
  <Paragraphs>85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Cambria</vt:lpstr>
      <vt:lpstr>Office Theme</vt:lpstr>
      <vt:lpstr>   SO  RICH  AND  SO  DEEP </vt:lpstr>
      <vt:lpstr>1</vt:lpstr>
      <vt:lpstr>Chorus</vt:lpstr>
      <vt:lpstr>2</vt:lpstr>
      <vt:lpstr>Chorus</vt:lpstr>
      <vt:lpstr>3</vt:lpstr>
      <vt:lpstr>Chorus</vt:lpstr>
      <vt:lpstr>4</vt:lpstr>
      <vt:lpstr>Chorus</vt:lpstr>
      <vt:lpstr>5</vt:lpstr>
      <vt:lpstr>Chorus</vt:lpstr>
      <vt:lpstr>6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 RICH AND SO DEEP</dc:title>
  <dc:creator>tharcisse</dc:creator>
  <cp:lastModifiedBy>LUBO</cp:lastModifiedBy>
  <cp:revision>29</cp:revision>
  <dcterms:created xsi:type="dcterms:W3CDTF">2006-08-16T00:00:00Z</dcterms:created>
  <dcterms:modified xsi:type="dcterms:W3CDTF">2024-11-16T16:25:20Z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