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7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2" autoAdjust="0"/>
    <p:restoredTop sz="94660"/>
  </p:normalViewPr>
  <p:slideViewPr>
    <p:cSldViewPr>
      <p:cViewPr varScale="1">
        <p:scale>
          <a:sx n="84" d="100"/>
          <a:sy n="84" d="100"/>
        </p:scale>
        <p:origin x="68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edg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  <a:solidFill>
            <a:schemeClr val="bg1"/>
          </a:solidFill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  SO  RICH  AND  SO  DEEP</a:t>
            </a: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800" i="1" dirty="0">
                <a:ln/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800" i="1" dirty="0">
              <a:ln/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1400" y="2971800"/>
            <a:ext cx="1981200" cy="685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555-b</a:t>
            </a:r>
          </a:p>
        </p:txBody>
      </p:sp>
      <p:sp>
        <p:nvSpPr>
          <p:cNvPr id="4" name="Bevel 3"/>
          <p:cNvSpPr/>
          <p:nvPr/>
        </p:nvSpPr>
        <p:spPr>
          <a:xfrm>
            <a:off x="3886200" y="3962400"/>
            <a:ext cx="1371600" cy="13716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So rich and so deep,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unsearchable,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the Love of God,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 sinner saved by Grace,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For me, for me,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Redeeming Love.</a:t>
            </a:r>
          </a:p>
          <a:p>
            <a:pPr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own Arrow 3">
            <a:extLst>
              <a:ext uri="{FF2B5EF4-FFF2-40B4-BE49-F238E27FC236}">
                <a16:creationId xmlns:a16="http://schemas.microsoft.com/office/drawing/2014/main" id="{4FD51229-BB4C-4D5E-9D7B-7C283126A0BD}"/>
              </a:ext>
            </a:extLst>
          </p:cNvPr>
          <p:cNvSpPr/>
          <p:nvPr/>
        </p:nvSpPr>
        <p:spPr>
          <a:xfrm>
            <a:off x="3720027" y="6324601"/>
            <a:ext cx="1703947" cy="381000"/>
          </a:xfrm>
          <a:prstGeom prst="downArrow">
            <a:avLst>
              <a:gd name="adj1" fmla="val 96270"/>
              <a:gd name="adj2" fmla="val 42422"/>
            </a:avLst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Riche</a:t>
            </a:r>
          </a:p>
        </p:txBody>
      </p:sp>
    </p:spTree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en-ZA" sz="1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Si riche, si profond,</a:t>
            </a: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insondable!</a:t>
            </a: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C’est l’Amour Divin,</a:t>
            </a: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L’Amour Rédempteur.</a:t>
            </a: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Pour moi, pour moi,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Indigne sauvé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par Grâce;</a:t>
            </a: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Pour moi, pour moi,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L’Amour Rédempteur</a:t>
            </a:r>
            <a:endParaRPr lang="en-ZA" sz="4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18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09B270D-DDAD-44C7-AA07-218A6303F34A}"/>
              </a:ext>
            </a:extLst>
          </p:cNvPr>
          <p:cNvSpPr/>
          <p:nvPr/>
        </p:nvSpPr>
        <p:spPr>
          <a:xfrm>
            <a:off x="4114800" y="6324599"/>
            <a:ext cx="990600" cy="15240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38187658"/>
      </p:ext>
    </p:extLst>
  </p:cSld>
  <p:clrMapOvr>
    <a:masterClrMapping/>
  </p:clrMapOvr>
  <p:transition spd="slow"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2B8FCC-08AC-4CC1-8A55-4F779F9CB0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A38AD3-DEA0-449C-9811-E534D01F8E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82B7AB-3206-46B2-B312-6991144B8CBF}">
  <ds:schemaRefs>
    <ds:schemaRef ds:uri="e1b72f72-a6ce-48fe-a382-9236e8dc1f6b"/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88</TotalTime>
  <Words>95</Words>
  <Application>Microsoft Office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Cambria</vt:lpstr>
      <vt:lpstr>Lucida Sans Unicode</vt:lpstr>
      <vt:lpstr>Verdana</vt:lpstr>
      <vt:lpstr>Wingdings 2</vt:lpstr>
      <vt:lpstr>Wingdings 3</vt:lpstr>
      <vt:lpstr>Concourse</vt:lpstr>
      <vt:lpstr>   SO  RICH  AND  SO  DEEP (Chorus)   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 RICH AND SO DEEP</dc:title>
  <dc:creator>tharcisse</dc:creator>
  <cp:lastModifiedBy>LUBO</cp:lastModifiedBy>
  <cp:revision>29</cp:revision>
  <dcterms:created xsi:type="dcterms:W3CDTF">2006-08-16T00:00:00Z</dcterms:created>
  <dcterms:modified xsi:type="dcterms:W3CDTF">2024-11-09T17:05:27Z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