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71" r:id="rId4"/>
    <p:sldId id="272" r:id="rId5"/>
    <p:sldId id="277" r:id="rId6"/>
    <p:sldId id="273" r:id="rId7"/>
    <p:sldId id="276" r:id="rId8"/>
    <p:sldId id="274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C8A420-102E-4667-9979-AD6D32885963}" type="datetimeFigureOut">
              <a:rPr lang="en-US" smtClean="0"/>
              <a:pPr/>
              <a:t>3/23/2021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E1107-700A-43C8-A5A0-7E1FF2FE889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77005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1107-700A-43C8-A5A0-7E1FF2FE889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1107-700A-43C8-A5A0-7E1FF2FE889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1107-700A-43C8-A5A0-7E1FF2FE8898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0036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1107-700A-43C8-A5A0-7E1FF2FE8898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478981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1107-700A-43C8-A5A0-7E1FF2FE8898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19596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1107-700A-43C8-A5A0-7E1FF2FE8898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7244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1107-700A-43C8-A5A0-7E1FF2FE8898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1325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1107-700A-43C8-A5A0-7E1FF2FE8898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949161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E1107-700A-43C8-A5A0-7E1FF2FE8898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26366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2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32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85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97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25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20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5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17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47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51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33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040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2829" y="762000"/>
            <a:ext cx="8774542" cy="2209800"/>
          </a:xfrm>
          <a:solidFill>
            <a:schemeClr val="tx1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ZA" sz="6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SOFTLY AND TENDERLY</a:t>
            </a:r>
            <a:br>
              <a:rPr lang="en-ZA" sz="6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312</a:t>
            </a:r>
          </a:p>
        </p:txBody>
      </p:sp>
      <p:sp>
        <p:nvSpPr>
          <p:cNvPr id="3" name="Bevel 2"/>
          <p:cNvSpPr/>
          <p:nvPr/>
        </p:nvSpPr>
        <p:spPr>
          <a:xfrm>
            <a:off x="3962400" y="3200400"/>
            <a:ext cx="1219199" cy="12192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6444" y="1219200"/>
            <a:ext cx="8328867" cy="4572000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Softly and tenderly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is calling,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Calling for you and for me,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See, on the portals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He’s waiting and watching,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Watching for you and for me!</a:t>
            </a:r>
          </a:p>
        </p:txBody>
      </p:sp>
      <p:sp>
        <p:nvSpPr>
          <p:cNvPr id="5" name="Diamond 4"/>
          <p:cNvSpPr/>
          <p:nvPr/>
        </p:nvSpPr>
        <p:spPr>
          <a:xfrm>
            <a:off x="3962400" y="914400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6444" y="1219200"/>
            <a:ext cx="8328867" cy="3435012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home, come home!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 who are weary, come home!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Earnestly, tenderly Jesus is calling,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Calling, O sinner come home!</a:t>
            </a:r>
          </a:p>
        </p:txBody>
      </p:sp>
      <p:sp>
        <p:nvSpPr>
          <p:cNvPr id="5" name="Diamond 4"/>
          <p:cNvSpPr/>
          <p:nvPr/>
        </p:nvSpPr>
        <p:spPr>
          <a:xfrm>
            <a:off x="3834608" y="940208"/>
            <a:ext cx="1472650" cy="516155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2741" y="96370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33138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6444" y="1219200"/>
            <a:ext cx="8328867" cy="4572000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Why should we tarry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Jesus is pleading,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Pleading for you and for me?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Why should we linger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heed not His mercies,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Mercies for you and for me?</a:t>
            </a:r>
          </a:p>
        </p:txBody>
      </p:sp>
      <p:sp>
        <p:nvSpPr>
          <p:cNvPr id="5" name="Diamond 4"/>
          <p:cNvSpPr/>
          <p:nvPr/>
        </p:nvSpPr>
        <p:spPr>
          <a:xfrm>
            <a:off x="3962400" y="914400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61070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6444" y="1219200"/>
            <a:ext cx="8328867" cy="3435012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home, come home!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 who are weary, come home!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Earnestly, tenderly Jesus is calling,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Calling, O sinner come home!</a:t>
            </a:r>
          </a:p>
        </p:txBody>
      </p:sp>
      <p:sp>
        <p:nvSpPr>
          <p:cNvPr id="5" name="Diamond 4"/>
          <p:cNvSpPr/>
          <p:nvPr/>
        </p:nvSpPr>
        <p:spPr>
          <a:xfrm>
            <a:off x="3834608" y="940208"/>
            <a:ext cx="1472650" cy="516155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2741" y="96370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94172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6444" y="1219200"/>
            <a:ext cx="8328867" cy="4572000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Time is now fleeting,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moments are passing,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Passing from you and from me!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Shadows are gathering,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Deathbeds are coming,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for you and for me!</a:t>
            </a:r>
          </a:p>
        </p:txBody>
      </p:sp>
      <p:sp>
        <p:nvSpPr>
          <p:cNvPr id="5" name="Diamond 4"/>
          <p:cNvSpPr/>
          <p:nvPr/>
        </p:nvSpPr>
        <p:spPr>
          <a:xfrm>
            <a:off x="3962400" y="914400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8556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6444" y="1219200"/>
            <a:ext cx="8328867" cy="3435012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home, come home!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 who are weary, come home!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Earnestly, tenderly Jesus is calling,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Calling, O sinner come home!</a:t>
            </a:r>
          </a:p>
        </p:txBody>
      </p:sp>
      <p:sp>
        <p:nvSpPr>
          <p:cNvPr id="5" name="Diamond 4"/>
          <p:cNvSpPr/>
          <p:nvPr/>
        </p:nvSpPr>
        <p:spPr>
          <a:xfrm>
            <a:off x="3834608" y="940208"/>
            <a:ext cx="1472650" cy="516155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2741" y="96370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359789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6444" y="1219200"/>
            <a:ext cx="8328867" cy="4572000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for the wonderful love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has promised,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Promised for you and for me!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we have sinned,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has mercy and pardon,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Pardon for you and for me!</a:t>
            </a:r>
          </a:p>
        </p:txBody>
      </p:sp>
      <p:sp>
        <p:nvSpPr>
          <p:cNvPr id="5" name="Diamond 4"/>
          <p:cNvSpPr/>
          <p:nvPr/>
        </p:nvSpPr>
        <p:spPr>
          <a:xfrm>
            <a:off x="3962400" y="914400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75940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6444" y="1219200"/>
            <a:ext cx="8328867" cy="3435012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home, come home!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 who are weary, come home!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Earnestly, tenderly Jesus is calling,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Calling, O sinner come home!</a:t>
            </a:r>
          </a:p>
        </p:txBody>
      </p:sp>
      <p:sp>
        <p:nvSpPr>
          <p:cNvPr id="5" name="Diamond 4"/>
          <p:cNvSpPr/>
          <p:nvPr/>
        </p:nvSpPr>
        <p:spPr>
          <a:xfrm>
            <a:off x="3834608" y="940208"/>
            <a:ext cx="1472650" cy="516155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2741" y="96370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55123" y="5029200"/>
            <a:ext cx="709955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9610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910</TotalTime>
  <Words>264</Words>
  <Application>Microsoft Office PowerPoint</Application>
  <PresentationFormat>On-screen Show (4:3)</PresentationFormat>
  <Paragraphs>67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SOFTLY AND TENDERLY 312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SOFTLY AND TENDERLY  312</dc:title>
  <dc:creator>Ukelo</dc:creator>
  <cp:lastModifiedBy>Ukelo Alimange</cp:lastModifiedBy>
  <cp:revision>17</cp:revision>
  <dcterms:created xsi:type="dcterms:W3CDTF">2006-08-16T00:00:00Z</dcterms:created>
  <dcterms:modified xsi:type="dcterms:W3CDTF">2021-03-23T01:02:04Z</dcterms:modified>
</cp:coreProperties>
</file>