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8" r:id="rId2"/>
    <p:sldId id="259" r:id="rId3"/>
    <p:sldId id="260" r:id="rId4"/>
    <p:sldId id="261" r:id="rId5"/>
    <p:sldId id="264" r:id="rId6"/>
    <p:sldId id="269" r:id="rId7"/>
    <p:sldId id="266" r:id="rId8"/>
    <p:sldId id="270" r:id="rId9"/>
    <p:sldId id="271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96DCDA-5001-469E-8241-203C76DD55D8}" type="datetimeFigureOut">
              <a:rPr lang="en-US" smtClean="0"/>
              <a:pPr/>
              <a:t>12/22/2021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830FE8-5F21-4F0B-8AFE-A4A75749A45A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830FE8-5F21-4F0B-8AFE-A4A75749A45A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830FE8-5F21-4F0B-8AFE-A4A75749A45A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830FE8-5F21-4F0B-8AFE-A4A75749A45A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830FE8-5F21-4F0B-8AFE-A4A75749A45A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830FE8-5F21-4F0B-8AFE-A4A75749A45A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7164359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830FE8-5F21-4F0B-8AFE-A4A75749A45A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214082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830FE8-5F21-4F0B-8AFE-A4A75749A45A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4293671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830FE8-5F21-4F0B-8AFE-A4A75749A45A}" type="slidenum">
              <a:rPr lang="en-ZA" smtClean="0"/>
              <a:pPr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379561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830FE8-5F21-4F0B-8AFE-A4A75749A45A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877102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Titl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cxnSp>
        <p:nvCxnSpPr>
          <p:cNvPr id="8" name="Straight Connector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12/22/2021</a:t>
            </a:fld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12/22/2021</a:t>
            </a:fld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12/22/2021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2" name="Content Placeholder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4" name="Content Placeholder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ontent Placeholder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1" name="Titl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12/22/2021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12/22/2021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12/22/2021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8670" y="1041109"/>
            <a:ext cx="8590460" cy="2565982"/>
          </a:xfrm>
          <a:solidFill>
            <a:schemeClr val="bg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US" sz="400" b="1" dirty="0"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algn="ctr">
              <a:buNone/>
            </a:pPr>
            <a:r>
              <a:rPr lang="en-US" sz="5400" b="1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SOME G</a:t>
            </a:r>
            <a:r>
              <a:rPr lang="en-US" sz="54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LAD MORNING</a:t>
            </a:r>
            <a:endParaRPr lang="en-ZA" sz="54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5400" b="1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223</a:t>
            </a:r>
          </a:p>
          <a:p>
            <a:pPr algn="ctr">
              <a:buNone/>
            </a:pPr>
            <a:endParaRPr lang="en-GB" sz="1400" b="1" dirty="0"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algn="ctr">
              <a:buNone/>
            </a:pPr>
            <a:endParaRPr lang="en-GB" sz="1400" b="1" dirty="0"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algn="ctr">
              <a:buNone/>
            </a:pPr>
            <a:endParaRPr lang="en-ZA" sz="1400" dirty="0"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5" name="Bevel 4"/>
          <p:cNvSpPr/>
          <p:nvPr/>
        </p:nvSpPr>
        <p:spPr>
          <a:xfrm>
            <a:off x="3848100" y="3153532"/>
            <a:ext cx="1447800" cy="1034045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6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Eb</a:t>
            </a:r>
            <a:endParaRPr lang="en-ZA" sz="6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5720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Some glad morning,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when this life is o’er; </a:t>
            </a: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I’ll fly away. </a:t>
            </a:r>
          </a:p>
          <a:p>
            <a:pPr algn="ctr">
              <a:buNone/>
            </a:pPr>
            <a:endParaRPr lang="en-ZA" sz="105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To a Home </a:t>
            </a: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on God’s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Celestial shore; </a:t>
            </a: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I’ll fly away.  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Bevel 5"/>
          <p:cNvSpPr/>
          <p:nvPr/>
        </p:nvSpPr>
        <p:spPr>
          <a:xfrm>
            <a:off x="4062984" y="838200"/>
            <a:ext cx="1042416" cy="533400"/>
          </a:xfrm>
          <a:prstGeom prst="bevel">
            <a:avLst/>
          </a:prstGeom>
          <a:solidFill>
            <a:schemeClr val="bg1"/>
          </a:solidFill>
          <a:ln w="19050">
            <a:solidFill>
              <a:schemeClr val="bg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  <a:endParaRPr lang="en-ZA" sz="3200" b="1" dirty="0"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38862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I’ll fly away, Oh glory;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I’ll fly away.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To a Home </a:t>
            </a: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On God’s celestial shore; </a:t>
            </a: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I’ll fly away.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3834384" y="838200"/>
            <a:ext cx="1652016" cy="533400"/>
          </a:xfrm>
          <a:prstGeom prst="bevel">
            <a:avLst/>
          </a:prstGeom>
          <a:solidFill>
            <a:schemeClr val="bg1"/>
          </a:solidFill>
          <a:ln w="19050">
            <a:solidFill>
              <a:schemeClr val="bg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Chorus</a:t>
            </a:r>
            <a:endParaRPr lang="en-ZA" sz="2800" b="1" dirty="0"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720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When the shadow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 of this life is gone; </a:t>
            </a: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I’ll fly away.</a:t>
            </a:r>
          </a:p>
          <a:p>
            <a:pPr algn="ctr">
              <a:buNone/>
            </a:pPr>
            <a:endParaRPr lang="en-ZA" sz="105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Like the birds </a:t>
            </a: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from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 p</a:t>
            </a:r>
            <a:r>
              <a:rPr lang="en-US" sz="3600" b="1" dirty="0" err="1">
                <a:latin typeface="Cambria" panose="02040503050406030204" pitchFamily="18" charset="0"/>
                <a:ea typeface="Cambria" panose="02040503050406030204" pitchFamily="18" charset="0"/>
              </a:rPr>
              <a:t>rison</a:t>
            </a: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 bars are flown; </a:t>
            </a: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I’ll fly away.  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4062984" y="838200"/>
            <a:ext cx="1042416" cy="533400"/>
          </a:xfrm>
          <a:prstGeom prst="bevel">
            <a:avLst/>
          </a:prstGeom>
          <a:solidFill>
            <a:schemeClr val="bg1"/>
          </a:solidFill>
          <a:ln w="19050">
            <a:solidFill>
              <a:schemeClr val="bg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  <a:endParaRPr lang="en-ZA" sz="3200" b="1" dirty="0"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38862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I’ll fly away, oh glory;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I’ll fly away.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To a Home </a:t>
            </a: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On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God’s celestial shore; </a:t>
            </a: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I’ll fly away.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Bevel 3">
            <a:extLst>
              <a:ext uri="{FF2B5EF4-FFF2-40B4-BE49-F238E27FC236}">
                <a16:creationId xmlns:a16="http://schemas.microsoft.com/office/drawing/2014/main" id="{0E15700D-C8A9-4F01-AF5E-C64665478BCD}"/>
              </a:ext>
            </a:extLst>
          </p:cNvPr>
          <p:cNvSpPr/>
          <p:nvPr/>
        </p:nvSpPr>
        <p:spPr>
          <a:xfrm>
            <a:off x="3834384" y="838200"/>
            <a:ext cx="1652016" cy="533400"/>
          </a:xfrm>
          <a:prstGeom prst="bevel">
            <a:avLst/>
          </a:prstGeom>
          <a:solidFill>
            <a:schemeClr val="bg1"/>
          </a:solidFill>
          <a:ln w="19050">
            <a:solidFill>
              <a:schemeClr val="bg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Chorus</a:t>
            </a:r>
            <a:endParaRPr lang="en-ZA" sz="2800" b="1" dirty="0"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58429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720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Some bright morning,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When this life is o’er, </a:t>
            </a: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I’ll fly away;</a:t>
            </a:r>
          </a:p>
          <a:p>
            <a:pPr algn="ctr">
              <a:buNone/>
            </a:pPr>
            <a:r>
              <a:rPr lang="en-US" sz="12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en-ZA" sz="12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To a land</a:t>
            </a: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Where joy shall never end; </a:t>
            </a: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I’ll fly away.  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Bevel 5"/>
          <p:cNvSpPr/>
          <p:nvPr/>
        </p:nvSpPr>
        <p:spPr>
          <a:xfrm>
            <a:off x="4062984" y="838200"/>
            <a:ext cx="1042416" cy="533400"/>
          </a:xfrm>
          <a:prstGeom prst="bevel">
            <a:avLst/>
          </a:prstGeom>
          <a:solidFill>
            <a:schemeClr val="bg1"/>
          </a:solidFill>
          <a:ln w="19050">
            <a:solidFill>
              <a:schemeClr val="bg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  <a:endParaRPr lang="en-ZA" sz="3200" b="1" dirty="0"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5763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38862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I’ll fly away, oh glory;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I’ll fly away.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To a Home </a:t>
            </a: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on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God’s celestial shore; </a:t>
            </a: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I’ll fly away.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Bevel 3">
            <a:extLst>
              <a:ext uri="{FF2B5EF4-FFF2-40B4-BE49-F238E27FC236}">
                <a16:creationId xmlns:a16="http://schemas.microsoft.com/office/drawing/2014/main" id="{6B9DCE20-CF88-41F6-9D1E-5807936324D3}"/>
              </a:ext>
            </a:extLst>
          </p:cNvPr>
          <p:cNvSpPr/>
          <p:nvPr/>
        </p:nvSpPr>
        <p:spPr>
          <a:xfrm>
            <a:off x="3834384" y="838200"/>
            <a:ext cx="1652016" cy="533400"/>
          </a:xfrm>
          <a:prstGeom prst="bevel">
            <a:avLst/>
          </a:prstGeom>
          <a:solidFill>
            <a:schemeClr val="bg1"/>
          </a:solidFill>
          <a:ln w="19050">
            <a:solidFill>
              <a:schemeClr val="bg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Chorus</a:t>
            </a:r>
            <a:endParaRPr lang="en-ZA" sz="2800" b="1" dirty="0"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14932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720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Just a few more,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Weary days and then, </a:t>
            </a: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I’ll fly away;</a:t>
            </a:r>
          </a:p>
          <a:p>
            <a:pPr algn="ctr">
              <a:buNone/>
            </a:pPr>
            <a:r>
              <a:rPr lang="en-US" sz="12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en-ZA" sz="12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To a land</a:t>
            </a: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Where joy shall never end; </a:t>
            </a: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I’ll fly away.  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Bevel 5"/>
          <p:cNvSpPr/>
          <p:nvPr/>
        </p:nvSpPr>
        <p:spPr>
          <a:xfrm>
            <a:off x="4062984" y="838200"/>
            <a:ext cx="1042416" cy="533400"/>
          </a:xfrm>
          <a:prstGeom prst="bevel">
            <a:avLst/>
          </a:prstGeom>
          <a:solidFill>
            <a:schemeClr val="bg1"/>
          </a:solidFill>
          <a:ln w="19050">
            <a:solidFill>
              <a:schemeClr val="bg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4</a:t>
            </a:r>
            <a:endParaRPr lang="en-ZA" sz="3200" b="1" dirty="0"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9994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38862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I’ll fly away, oh glory;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I’ll fly away.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To a Home </a:t>
            </a: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on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God’s celestial shore; </a:t>
            </a: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I’ll fly away.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4F0773F7-D152-430B-8D76-D3F29489D96D}"/>
              </a:ext>
            </a:extLst>
          </p:cNvPr>
          <p:cNvSpPr/>
          <p:nvPr/>
        </p:nvSpPr>
        <p:spPr>
          <a:xfrm>
            <a:off x="4343400" y="4990900"/>
            <a:ext cx="709955" cy="114500"/>
          </a:xfrm>
          <a:prstGeom prst="actionButtonEnd">
            <a:avLst/>
          </a:prstGeom>
          <a:solidFill>
            <a:srgbClr val="FF0000"/>
          </a:solidFill>
          <a:ln w="25400"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6" name="Bevel 3">
            <a:extLst>
              <a:ext uri="{FF2B5EF4-FFF2-40B4-BE49-F238E27FC236}">
                <a16:creationId xmlns:a16="http://schemas.microsoft.com/office/drawing/2014/main" id="{6B9DCE20-CF88-41F6-9D1E-5807936324D3}"/>
              </a:ext>
            </a:extLst>
          </p:cNvPr>
          <p:cNvSpPr/>
          <p:nvPr/>
        </p:nvSpPr>
        <p:spPr>
          <a:xfrm>
            <a:off x="3834384" y="838200"/>
            <a:ext cx="1652016" cy="533400"/>
          </a:xfrm>
          <a:prstGeom prst="bevel">
            <a:avLst/>
          </a:prstGeom>
          <a:solidFill>
            <a:schemeClr val="bg1"/>
          </a:solidFill>
          <a:ln w="19050">
            <a:solidFill>
              <a:schemeClr val="bg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Chorus</a:t>
            </a:r>
            <a:endParaRPr lang="en-ZA" sz="2800" b="1" dirty="0"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68031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e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pe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62</TotalTime>
  <Words>226</Words>
  <Application>Microsoft Office PowerPoint</Application>
  <PresentationFormat>On-screen Show (4:3)</PresentationFormat>
  <Paragraphs>72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Calibri</vt:lpstr>
      <vt:lpstr>Cambria</vt:lpstr>
      <vt:lpstr>Constantia</vt:lpstr>
      <vt:lpstr>Wingdings 2</vt:lpstr>
      <vt:lpstr>Paper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Ukelo</dc:creator>
  <cp:lastModifiedBy>Ukelo Alimange</cp:lastModifiedBy>
  <cp:revision>17</cp:revision>
  <dcterms:created xsi:type="dcterms:W3CDTF">2006-08-16T00:00:00Z</dcterms:created>
  <dcterms:modified xsi:type="dcterms:W3CDTF">2021-12-22T15:03:50Z</dcterms:modified>
</cp:coreProperties>
</file>