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3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72960-EA5B-4574-AEBB-954B35D73221}" type="datetimeFigureOut">
              <a:rPr lang="en-ZA" smtClean="0"/>
              <a:t>2014-06-08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6FAD50-33AA-4E8D-AC4B-9316C18FC15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47188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D1028F-2674-4F9B-A8CE-03095A518FB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/>
          <a:lstStyle/>
          <a:p>
            <a:r>
              <a:rPr lang="en-ZA" i="1" dirty="0" smtClean="0">
                <a:solidFill>
                  <a:srgbClr val="FFFF00"/>
                </a:solidFill>
              </a:rPr>
              <a:t>Somlandela uJesu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86200" y="3733800"/>
            <a:ext cx="1295400" cy="68580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ZA" sz="4000" b="1" dirty="0" smtClean="0">
                <a:solidFill>
                  <a:srgbClr val="FFFF00"/>
                </a:solidFill>
              </a:rPr>
              <a:t>560</a:t>
            </a:r>
            <a:endParaRPr lang="en-ZA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33531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685800" y="1417320"/>
            <a:ext cx="7696200" cy="185928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Somlandela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, somlandel’ uJesu</a:t>
            </a:r>
          </a:p>
          <a:p>
            <a:pPr algn="ctr">
              <a:buNone/>
            </a:pP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Somlandela, 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yonke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indawo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! </a:t>
            </a:r>
          </a:p>
          <a:p>
            <a:pPr algn="ctr"/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omlandela, 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somlandel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’ uJesu</a:t>
            </a:r>
          </a:p>
          <a:p>
            <a:pPr algn="ctr">
              <a:buNone/>
            </a:pP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apho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 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eyakhona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ZA" sz="28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somlandela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!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endParaRPr lang="en-ZA" sz="2800" b="1" i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>
              <a:buNone/>
            </a:pPr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Plaque 8"/>
          <p:cNvSpPr/>
          <p:nvPr/>
        </p:nvSpPr>
        <p:spPr>
          <a:xfrm>
            <a:off x="3733800" y="838200"/>
            <a:ext cx="1752600" cy="304800"/>
          </a:xfrm>
          <a:prstGeom prst="plaque">
            <a:avLst/>
          </a:prstGeom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Chorus </a:t>
            </a:r>
            <a:endParaRPr lang="en-ZA" sz="2400" b="1" dirty="0">
              <a:solidFill>
                <a:schemeClr val="bg1"/>
              </a:solidFill>
            </a:endParaRPr>
          </a:p>
        </p:txBody>
      </p:sp>
      <p:sp>
        <p:nvSpPr>
          <p:cNvPr id="11" name="Action Button: End 10">
            <a:hlinkClick r:id="" action="ppaction://hlinkshowjump?jump=lastslide" highlightClick="1"/>
          </p:cNvPr>
          <p:cNvSpPr/>
          <p:nvPr/>
        </p:nvSpPr>
        <p:spPr>
          <a:xfrm>
            <a:off x="4191000" y="58155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685800" y="3550920"/>
            <a:ext cx="7696200" cy="193548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buNone/>
            </a:pP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 </a:t>
            </a: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will follow, I will follow Jesus</a:t>
            </a:r>
          </a:p>
          <a:p>
            <a:pPr algn="ctr">
              <a:buNone/>
            </a:pP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 will follow, wherever He goes</a:t>
            </a:r>
          </a:p>
          <a:p>
            <a:pPr algn="ctr">
              <a:buNone/>
            </a:pP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I will follow, I will follow Jesus</a:t>
            </a:r>
          </a:p>
          <a:p>
            <a:pPr algn="ctr">
              <a:buNone/>
            </a:pP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W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herever </a:t>
            </a: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He 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goes, I </a:t>
            </a:r>
            <a:r>
              <a:rPr lang="en-ZA" sz="2800" b="1" i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will </a:t>
            </a: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follow! </a:t>
            </a:r>
            <a:endParaRPr lang="en-ZA" sz="2800" b="1" i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n-ZA" sz="28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>
              <a:buNone/>
            </a:pPr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pPr algn="ctr"/>
            <a:endParaRPr lang="en-ZA" sz="2800" b="1" i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74463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57</Words>
  <Application>Microsoft Office PowerPoint</Application>
  <PresentationFormat>On-screen Show (4:3)</PresentationFormat>
  <Paragraphs>14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Somlandela uJesu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Somlandela uJesu</dc:title>
  <dc:creator>A. Ukelo</dc:creator>
  <cp:lastModifiedBy>Ukelo Alimange</cp:lastModifiedBy>
  <cp:revision>4</cp:revision>
  <dcterms:created xsi:type="dcterms:W3CDTF">2006-08-16T00:00:00Z</dcterms:created>
  <dcterms:modified xsi:type="dcterms:W3CDTF">2014-06-08T13:37:18Z</dcterms:modified>
</cp:coreProperties>
</file>