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notesMasterIdLst>
    <p:notesMasterId r:id="rId12"/>
  </p:notesMasterIdLst>
  <p:sldIdLst>
    <p:sldId id="256" r:id="rId5"/>
    <p:sldId id="257" r:id="rId6"/>
    <p:sldId id="268" r:id="rId7"/>
    <p:sldId id="271" r:id="rId8"/>
    <p:sldId id="273" r:id="rId9"/>
    <p:sldId id="272" r:id="rId10"/>
    <p:sldId id="269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53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F61E74-21E4-4341-B93C-413D1564BD38}" type="datetimeFigureOut">
              <a:rPr lang="en-US" smtClean="0"/>
              <a:pPr/>
              <a:t>1/30/2025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706813-B932-4A19-AFCB-E834BD5EC29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120953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706813-B932-4A19-AFCB-E834BD5EC29B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706813-B932-4A19-AFCB-E834BD5EC29B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706813-B932-4A19-AFCB-E834BD5EC29B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706813-B932-4A19-AFCB-E834BD5EC29B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EFEE2E-A80F-978A-7D7D-DD568B10C3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B15AB9-C3EA-B2E8-8970-A0A174A4D1A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D95E9AC-27C5-400D-3C57-8904394087B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B1EF6A-512F-11C2-7723-AF301A121F5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706813-B932-4A19-AFCB-E834BD5EC29B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05649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706813-B932-4A19-AFCB-E834BD5EC29B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706813-B932-4A19-AFCB-E834BD5EC29B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CCB913-83F8-8E4F-E51D-97B1E285A3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7BA5012-DA3E-9E7C-BD29-3D93F05EF1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EDB342-B263-ED39-E962-F7DA5A9BB9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12E29E-012D-4875-2EF9-77A6F24D81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92895B-9AFA-15CD-A019-2AB4E01BC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147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06CF00-DC6A-6BBA-32E5-167C7BD810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3035A6-04A5-700B-174B-8C5921336C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E346D6-A56D-B699-3378-9D286A2D4E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F01854-9141-A922-3187-BBF688E8A4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52BB7D-C7CE-01CA-C525-B59A55CEB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671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6344F1-D6D5-C6A6-2CFE-2A09CF739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92DD35-2EAE-0F40-BF88-67E830D378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94E946-807B-DECB-9185-643E7F856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4462DB-8B81-D281-0736-7E8F6732E2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D47C3D-8AE6-C899-CB0A-039C08322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320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160970-DAC6-ADB9-AC8B-5C520541F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DFD703-2355-2C7A-9025-203A44FEC8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C8D9AB-F911-7A5B-C9EF-5863578EFD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4A6D7E-8CB3-E373-DFF5-70AB085637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DCF94B-9D2B-256F-8000-5F7707A7F2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21C267-D685-774A-168A-8D45F11BC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704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A775D-F4B2-5092-B6D9-EC082BB559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6C4508-CEDD-2DDC-3703-385E1FA9E4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A670CA-5E1F-6CA9-9492-C6240428A4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8C1A41D-5356-3DC5-DE74-D3EFB1061E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74E83F-D00E-9091-B574-087053FF68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8645683-86F0-8E28-BECC-E06397ECE3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B6696B2-3F0F-7B65-BB07-F8E75B8490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B707BF-6242-3A78-0976-1D63E20662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408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6A1151-407B-A01C-2705-2AEA12B16C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8A796F9-4B2E-AD7F-D013-5C7E3E80BA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70DEB86-6CC0-4C94-6E4A-EE79FD0A8C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044C4EE-F897-D332-5373-CFDFA57FDF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6864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6E566D4-5945-03FF-D9C9-2E1C83E72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0B56FC-6F1E-67C9-D628-9EA4593F9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93F972-72E7-35AB-9F3C-06880399AB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9051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026E9A-4388-3FA8-4D70-86FD505988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3D561C-6FA3-91E1-A350-D763B4F035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E97875-E555-5200-8A09-2A48AC9B41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EF454E-27D8-74E9-8CA2-CBBB63B949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EDC7FE-292C-E84D-4F1B-3C4D4B4AB1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B62DCF-92FD-D3A3-2EA1-DD37568601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199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F0A24F-40B3-01AA-1812-A0267DF449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D3B34AC-379A-0C07-7D31-C87D7AFDDA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4948C5-C23D-EEB9-C5F3-393D45CFE6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33B709-8354-93AD-4147-322650B622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BDEAE1-7452-69D3-B069-C08D57E93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F4F663-6482-173A-A2D4-DBE59310DC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0076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EB7B21-5D5D-65B6-4DAA-986CF81D38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380498-A1C9-63F0-E873-44B56EB703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9A4F5A-34B0-0BC4-A89F-AF414B7D10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212F2B-6FAE-2EC4-8A0B-2FC3CEBAF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CA476E-076A-7B04-09C4-20E07139B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7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FDABCA3-73CC-E1FA-F764-45C8E9AC92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B0E0C8-9257-EB6D-0DDA-A7F1F5879E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58CF0C-27C5-B084-DD41-9C73D1BAD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048781-5F38-FF90-FE73-980618FBB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74ED78-EFD9-AC96-9117-7AEA7724B8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17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D14B42-DEF5-7A3E-9554-571FEE9F23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FE82D8-3B90-D48D-232D-F79289E88D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4462C6-5DEA-DAFA-71D4-A3E9FF3669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B5B0B-4951-2B51-822F-61DD1EA298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CCD4D8-0D14-9876-95DE-AF1F88817A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58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04800"/>
            <a:ext cx="9144000" cy="31242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br>
              <a:rPr lang="en-ZA" sz="4000" b="1" cap="none" spc="5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400" b="1" cap="none" spc="5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SOWING IN THE MORNING </a:t>
            </a:r>
            <a:br>
              <a:rPr lang="en-ZA" sz="4800" b="1" cap="none" spc="5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2000" b="1" cap="none" spc="5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800" b="1" cap="none" spc="50" dirty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408 </a:t>
            </a:r>
            <a:br>
              <a:rPr lang="en-ZA" sz="4000" b="1" cap="none" spc="5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000" b="1" cap="none" spc="5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733800" y="3048000"/>
            <a:ext cx="1905000" cy="1587246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C#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7912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Sowing in the morning,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Sowing seeds of kindness,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Sowing in the noontide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And the dewy eve;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Waiting for the harvest,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And the time of reaping,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We shall come rejoicing,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Bringing in the sheaves.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</a:p>
        </p:txBody>
      </p:sp>
      <p:sp>
        <p:nvSpPr>
          <p:cNvPr id="5" name="Diamond 4"/>
          <p:cNvSpPr/>
          <p:nvPr/>
        </p:nvSpPr>
        <p:spPr>
          <a:xfrm>
            <a:off x="3962400" y="381000"/>
            <a:ext cx="1143000" cy="457200"/>
          </a:xfrm>
          <a:prstGeom prst="diamond">
            <a:avLst/>
          </a:prstGeom>
          <a:solidFill>
            <a:srgbClr val="FFFF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1</a:t>
            </a:r>
            <a:endParaRPr lang="en-ZA" sz="3200" b="1" dirty="0"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9144000" cy="46482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400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Bringing in the sheaves!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Bringing in the sheaves!</a:t>
            </a: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 shall come rejoicing,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Bringing in the sheaves!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</p:txBody>
      </p:sp>
      <p:sp>
        <p:nvSpPr>
          <p:cNvPr id="5" name="Diamond 4"/>
          <p:cNvSpPr/>
          <p:nvPr/>
        </p:nvSpPr>
        <p:spPr>
          <a:xfrm>
            <a:off x="3990436" y="914400"/>
            <a:ext cx="1143000" cy="457200"/>
          </a:xfrm>
          <a:prstGeom prst="diamond">
            <a:avLst/>
          </a:prstGeom>
          <a:solidFill>
            <a:srgbClr val="FFFF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861067" y="5486400"/>
            <a:ext cx="14218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en-ZA" sz="2800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(repeat)</a:t>
            </a:r>
          </a:p>
        </p:txBody>
      </p:sp>
      <p:sp>
        <p:nvSpPr>
          <p:cNvPr id="6" name="Rectangle 5"/>
          <p:cNvSpPr/>
          <p:nvPr/>
        </p:nvSpPr>
        <p:spPr>
          <a:xfrm>
            <a:off x="3708809" y="895290"/>
            <a:ext cx="172638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2000" b="1" i="1" dirty="0"/>
              <a:t>Chorus</a:t>
            </a:r>
            <a:endParaRPr lang="en-ZA" sz="2000" b="1" dirty="0"/>
          </a:p>
        </p:txBody>
      </p:sp>
    </p:spTree>
    <p:extLst>
      <p:ext uri="{BB962C8B-B14F-4D97-AF65-F5344CB8AC3E}">
        <p14:creationId xmlns:p14="http://schemas.microsoft.com/office/powerpoint/2010/main" val="72956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6388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Sowing in the sunshine,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Sowing in the shadows,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Fearing neither clouds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Nor winter’s chilling breeze;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By and by the harvest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And the labour ended,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We shall come rejoicing,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Bringing in the sheaves.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</a:p>
        </p:txBody>
      </p:sp>
      <p:sp>
        <p:nvSpPr>
          <p:cNvPr id="5" name="Diamond 4"/>
          <p:cNvSpPr/>
          <p:nvPr/>
        </p:nvSpPr>
        <p:spPr>
          <a:xfrm>
            <a:off x="3962400" y="381000"/>
            <a:ext cx="1143000" cy="457200"/>
          </a:xfrm>
          <a:prstGeom prst="diamond">
            <a:avLst/>
          </a:prstGeom>
          <a:solidFill>
            <a:srgbClr val="FFFF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2</a:t>
            </a:r>
            <a:endParaRPr lang="en-ZA" sz="3200" b="1" dirty="0"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6431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02C560-E939-353E-525F-0AF961419A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6C53CB-EACD-4BDF-EEEF-2235519E97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38200"/>
            <a:ext cx="9144000" cy="46482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400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Bringing in the sheaves!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Bringing in the sheaves!</a:t>
            </a: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 shall come rejoicing,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Bringing in the sheaves!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6FEED1EB-9638-82B8-0806-D43326603E8C}"/>
              </a:ext>
            </a:extLst>
          </p:cNvPr>
          <p:cNvSpPr/>
          <p:nvPr/>
        </p:nvSpPr>
        <p:spPr>
          <a:xfrm>
            <a:off x="3990436" y="914400"/>
            <a:ext cx="1143000" cy="457200"/>
          </a:xfrm>
          <a:prstGeom prst="diamond">
            <a:avLst/>
          </a:prstGeom>
          <a:solidFill>
            <a:srgbClr val="FFFF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942251D-E54A-F858-6E2B-CEA4F96258E3}"/>
              </a:ext>
            </a:extLst>
          </p:cNvPr>
          <p:cNvSpPr/>
          <p:nvPr/>
        </p:nvSpPr>
        <p:spPr>
          <a:xfrm>
            <a:off x="3851004" y="5543490"/>
            <a:ext cx="14218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en-ZA" sz="2800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(repeat)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3BEAB9E-0DFF-E784-3D3F-B60E22667369}"/>
              </a:ext>
            </a:extLst>
          </p:cNvPr>
          <p:cNvSpPr/>
          <p:nvPr/>
        </p:nvSpPr>
        <p:spPr>
          <a:xfrm>
            <a:off x="3708809" y="895290"/>
            <a:ext cx="172638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2000" b="1" i="1" dirty="0"/>
              <a:t>Chorus</a:t>
            </a:r>
            <a:endParaRPr lang="en-ZA" sz="2000" b="1" dirty="0"/>
          </a:p>
        </p:txBody>
      </p:sp>
    </p:spTree>
    <p:extLst>
      <p:ext uri="{BB962C8B-B14F-4D97-AF65-F5344CB8AC3E}">
        <p14:creationId xmlns:p14="http://schemas.microsoft.com/office/powerpoint/2010/main" val="4091290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6388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Go then, ever weeping,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Sowing for the Master,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Though the loss sustained our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Spirits often grieves; 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When our weeping’s over,  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He will bid us welcome,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We shall come rejoicing,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Bringing in the sheaves.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</a:p>
        </p:txBody>
      </p:sp>
      <p:sp>
        <p:nvSpPr>
          <p:cNvPr id="5" name="Diamond 4"/>
          <p:cNvSpPr/>
          <p:nvPr/>
        </p:nvSpPr>
        <p:spPr>
          <a:xfrm>
            <a:off x="3962400" y="381000"/>
            <a:ext cx="1143000" cy="457200"/>
          </a:xfrm>
          <a:prstGeom prst="diamond">
            <a:avLst/>
          </a:prstGeom>
          <a:solidFill>
            <a:srgbClr val="FFFF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3</a:t>
            </a:r>
            <a:endParaRPr lang="en-ZA" sz="3200" b="1" dirty="0"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4673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46482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000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Bringing in the sheaves!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Bringing in the sheaves!</a:t>
            </a: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 shall come rejoicing,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Bringing in the sheaves!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</p:txBody>
      </p:sp>
      <p:sp>
        <p:nvSpPr>
          <p:cNvPr id="5" name="Diamond 4"/>
          <p:cNvSpPr/>
          <p:nvPr/>
        </p:nvSpPr>
        <p:spPr>
          <a:xfrm>
            <a:off x="3990436" y="914400"/>
            <a:ext cx="1143000" cy="457200"/>
          </a:xfrm>
          <a:prstGeom prst="diamond">
            <a:avLst/>
          </a:prstGeom>
          <a:solidFill>
            <a:srgbClr val="FFFF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822968" y="5300990"/>
            <a:ext cx="14218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en-ZA" sz="2800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(repeat)</a:t>
            </a:r>
            <a:endParaRPr lang="en-ZA" sz="2800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33800" y="914400"/>
            <a:ext cx="172638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2000" b="1" i="1" dirty="0">
                <a:solidFill>
                  <a:schemeClr val="bg1"/>
                </a:solidFill>
              </a:rPr>
              <a:t>Chorus</a:t>
            </a:r>
            <a:endParaRPr lang="en-ZA" sz="2000" b="1" dirty="0">
              <a:solidFill>
                <a:schemeClr val="bg1"/>
              </a:solidFill>
            </a:endParaRPr>
          </a:p>
        </p:txBody>
      </p:sp>
      <p:sp>
        <p:nvSpPr>
          <p:cNvPr id="7" name="Action Button: End 6">
            <a:hlinkClick r:id="" action="ppaction://hlinkshowjump?jump=lastslide" highlightClick="1"/>
          </p:cNvPr>
          <p:cNvSpPr/>
          <p:nvPr/>
        </p:nvSpPr>
        <p:spPr>
          <a:xfrm>
            <a:off x="4062412" y="6248400"/>
            <a:ext cx="942976" cy="152400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5734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e9ed133af269910c54b2788924463cf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943afdd194c88977d61b4ce062b98c7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D4CC9B2-CA2F-4B35-993B-42DB2CAAEBE7}">
  <ds:schemaRefs>
    <ds:schemaRef ds:uri="http://purl.org/dc/terms/"/>
    <ds:schemaRef ds:uri="http://schemas.microsoft.com/office/2006/documentManagement/types"/>
    <ds:schemaRef ds:uri="5d42dc32-f564-4da9-885c-07f0455fcf06"/>
    <ds:schemaRef ds:uri="http://schemas.microsoft.com/office/infopath/2007/PartnerControls"/>
    <ds:schemaRef ds:uri="http://purl.org/dc/dcmitype/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EEDD6D23-D80D-40B7-987B-F544088B89D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6192C3C-1EB6-4ABC-BA0C-672A913805F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261</TotalTime>
  <Words>218</Words>
  <Application>Microsoft Office PowerPoint</Application>
  <PresentationFormat>On-screen Show (4:3)</PresentationFormat>
  <Paragraphs>66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Aptos</vt:lpstr>
      <vt:lpstr>Aptos Display</vt:lpstr>
      <vt:lpstr>Arial</vt:lpstr>
      <vt:lpstr>Calibri</vt:lpstr>
      <vt:lpstr>Cambria</vt:lpstr>
      <vt:lpstr>Office Theme</vt:lpstr>
      <vt:lpstr> SOWING IN THE MORNING   408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SOWING IN THE MORNING  408</dc:title>
  <dc:creator>Ukelo</dc:creator>
  <cp:lastModifiedBy>DCT Choir</cp:lastModifiedBy>
  <cp:revision>36</cp:revision>
  <dcterms:created xsi:type="dcterms:W3CDTF">2006-08-16T00:00:00Z</dcterms:created>
  <dcterms:modified xsi:type="dcterms:W3CDTF">2025-01-30T14:24:16Z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