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6" r:id="rId5"/>
    <p:sldId id="258" r:id="rId6"/>
    <p:sldId id="275" r:id="rId7"/>
    <p:sldId id="276" r:id="rId8"/>
    <p:sldId id="277" r:id="rId9"/>
    <p:sldId id="278" r:id="rId10"/>
    <p:sldId id="27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A2B44-7A93-45AA-88FC-8A05143494C3}" type="datetimeFigureOut">
              <a:rPr lang="en-US" smtClean="0"/>
              <a:pPr/>
              <a:t>12/20/2024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69C6C-FE18-4DF9-B1B7-E23DE847278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701600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37642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81574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36783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69C6C-FE18-4DF9-B1B7-E23DE847278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50109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685800"/>
            <a:ext cx="6805429" cy="3054483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600" b="1" dirty="0">
                <a:ln w="11430">
                  <a:noFill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BLESS  ME, JESUS </a:t>
            </a:r>
            <a:br>
              <a:rPr lang="en-ZA" sz="6600" b="1" dirty="0">
                <a:ln w="11430">
                  <a:noFill/>
                </a:ln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600" b="1" dirty="0">
                <a:ln w="11430">
                  <a:noFill/>
                </a:ln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287</a:t>
            </a:r>
          </a:p>
        </p:txBody>
      </p:sp>
      <p:sp>
        <p:nvSpPr>
          <p:cNvPr id="5" name="Bevel 4"/>
          <p:cNvSpPr/>
          <p:nvPr/>
        </p:nvSpPr>
        <p:spPr>
          <a:xfrm>
            <a:off x="4068198" y="3657600"/>
            <a:ext cx="100760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B4BFC6-A5EC-4A3A-A859-DD98E045E8B6}"/>
              </a:ext>
            </a:extLst>
          </p:cNvPr>
          <p:cNvSpPr/>
          <p:nvPr/>
        </p:nvSpPr>
        <p:spPr>
          <a:xfrm>
            <a:off x="0" y="1384280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Bless  me,  Jesus!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O Jesus, bless me.</a:t>
            </a:r>
            <a:endParaRPr lang="en-ZA" sz="5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Every    day,    every    night,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By  the  Holy Spirit’s  power,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Bless me, O Jesus, bless me.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35715870-802B-41F3-9690-CFEEBE1E1B84}"/>
              </a:ext>
            </a:extLst>
          </p:cNvPr>
          <p:cNvSpPr/>
          <p:nvPr/>
        </p:nvSpPr>
        <p:spPr>
          <a:xfrm>
            <a:off x="8763000" y="3888658"/>
            <a:ext cx="381000" cy="2204603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CFBB7A1C-E793-436A-83F2-2B7447B73C42}"/>
              </a:ext>
            </a:extLst>
          </p:cNvPr>
          <p:cNvSpPr/>
          <p:nvPr/>
        </p:nvSpPr>
        <p:spPr>
          <a:xfrm>
            <a:off x="5549170" y="1600200"/>
            <a:ext cx="381000" cy="1242301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C80796-CFE9-4C27-ACF5-A20F00AB551F}"/>
              </a:ext>
            </a:extLst>
          </p:cNvPr>
          <p:cNvSpPr/>
          <p:nvPr/>
        </p:nvSpPr>
        <p:spPr>
          <a:xfrm>
            <a:off x="5857746" y="1959740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B35CD1-9148-4FF5-9D21-1AC0AF475630}"/>
              </a:ext>
            </a:extLst>
          </p:cNvPr>
          <p:cNvSpPr/>
          <p:nvPr/>
        </p:nvSpPr>
        <p:spPr>
          <a:xfrm>
            <a:off x="8417731" y="4729349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5" name="Diamond 14">
            <a:extLst>
              <a:ext uri="{FF2B5EF4-FFF2-40B4-BE49-F238E27FC236}">
                <a16:creationId xmlns:a16="http://schemas.microsoft.com/office/drawing/2014/main" id="{3004B678-7123-4567-A1C4-8B448B4E8483}"/>
              </a:ext>
            </a:extLst>
          </p:cNvPr>
          <p:cNvSpPr/>
          <p:nvPr/>
        </p:nvSpPr>
        <p:spPr>
          <a:xfrm>
            <a:off x="3835093" y="337733"/>
            <a:ext cx="1217066" cy="624548"/>
          </a:xfrm>
          <a:prstGeom prst="diamond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B4BFC6-A5EC-4A3A-A859-DD98E045E8B6}"/>
              </a:ext>
            </a:extLst>
          </p:cNvPr>
          <p:cNvSpPr/>
          <p:nvPr/>
        </p:nvSpPr>
        <p:spPr>
          <a:xfrm>
            <a:off x="0" y="1384280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Teach  me,  Jesus!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O Jesus, teach me.</a:t>
            </a:r>
            <a:endParaRPr lang="en-ZA" sz="5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Every    day,    every    night,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By  the  Holy Spirit’s  power,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Teach me, O Jesus, teach me.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35715870-802B-41F3-9690-CFEEBE1E1B84}"/>
              </a:ext>
            </a:extLst>
          </p:cNvPr>
          <p:cNvSpPr/>
          <p:nvPr/>
        </p:nvSpPr>
        <p:spPr>
          <a:xfrm>
            <a:off x="8723571" y="3950328"/>
            <a:ext cx="420429" cy="2058860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sz="5000"/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CFBB7A1C-E793-436A-83F2-2B7447B73C42}"/>
              </a:ext>
            </a:extLst>
          </p:cNvPr>
          <p:cNvSpPr/>
          <p:nvPr/>
        </p:nvSpPr>
        <p:spPr>
          <a:xfrm>
            <a:off x="5817657" y="1600200"/>
            <a:ext cx="420429" cy="1295400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sz="50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C80796-CFE9-4C27-ACF5-A20F00AB551F}"/>
              </a:ext>
            </a:extLst>
          </p:cNvPr>
          <p:cNvSpPr/>
          <p:nvPr/>
        </p:nvSpPr>
        <p:spPr>
          <a:xfrm>
            <a:off x="6238086" y="1970901"/>
            <a:ext cx="117843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3000" i="1" dirty="0">
              <a:solidFill>
                <a:srgbClr val="FFFF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B35CD1-9148-4FF5-9D21-1AC0AF475630}"/>
              </a:ext>
            </a:extLst>
          </p:cNvPr>
          <p:cNvSpPr/>
          <p:nvPr/>
        </p:nvSpPr>
        <p:spPr>
          <a:xfrm>
            <a:off x="8458200" y="4702759"/>
            <a:ext cx="685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3000" i="1" dirty="0">
              <a:solidFill>
                <a:srgbClr val="FFFF00"/>
              </a:solidFill>
            </a:endParaRPr>
          </a:p>
        </p:txBody>
      </p:sp>
      <p:sp>
        <p:nvSpPr>
          <p:cNvPr id="15" name="Diamond 14">
            <a:extLst>
              <a:ext uri="{FF2B5EF4-FFF2-40B4-BE49-F238E27FC236}">
                <a16:creationId xmlns:a16="http://schemas.microsoft.com/office/drawing/2014/main" id="{3004B678-7123-4567-A1C4-8B448B4E8483}"/>
              </a:ext>
            </a:extLst>
          </p:cNvPr>
          <p:cNvSpPr/>
          <p:nvPr/>
        </p:nvSpPr>
        <p:spPr>
          <a:xfrm>
            <a:off x="3835093" y="337733"/>
            <a:ext cx="1217066" cy="624548"/>
          </a:xfrm>
          <a:prstGeom prst="diamond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1936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B4BFC6-A5EC-4A3A-A859-DD98E045E8B6}"/>
              </a:ext>
            </a:extLst>
          </p:cNvPr>
          <p:cNvSpPr/>
          <p:nvPr/>
        </p:nvSpPr>
        <p:spPr>
          <a:xfrm>
            <a:off x="0" y="1384280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Wash  me,  Jesus!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O Jesus, wash me.</a:t>
            </a:r>
            <a:endParaRPr lang="en-ZA" sz="5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Every    day,    every    night,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By  the  Holy Spirit’s  power,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Wash me, O Jesus, wash me.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35715870-802B-41F3-9690-CFEEBE1E1B84}"/>
              </a:ext>
            </a:extLst>
          </p:cNvPr>
          <p:cNvSpPr/>
          <p:nvPr/>
        </p:nvSpPr>
        <p:spPr>
          <a:xfrm>
            <a:off x="8773821" y="3962400"/>
            <a:ext cx="381000" cy="1936760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CFBB7A1C-E793-436A-83F2-2B7447B73C42}"/>
              </a:ext>
            </a:extLst>
          </p:cNvPr>
          <p:cNvSpPr/>
          <p:nvPr/>
        </p:nvSpPr>
        <p:spPr>
          <a:xfrm>
            <a:off x="5708285" y="1524001"/>
            <a:ext cx="381000" cy="1292052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C80796-CFE9-4C27-ACF5-A20F00AB551F}"/>
              </a:ext>
            </a:extLst>
          </p:cNvPr>
          <p:cNvSpPr/>
          <p:nvPr/>
        </p:nvSpPr>
        <p:spPr>
          <a:xfrm>
            <a:off x="6089285" y="1908417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B35CD1-9148-4FF5-9D21-1AC0AF475630}"/>
              </a:ext>
            </a:extLst>
          </p:cNvPr>
          <p:cNvSpPr/>
          <p:nvPr/>
        </p:nvSpPr>
        <p:spPr>
          <a:xfrm>
            <a:off x="8444770" y="4669170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5" name="Diamond 14">
            <a:extLst>
              <a:ext uri="{FF2B5EF4-FFF2-40B4-BE49-F238E27FC236}">
                <a16:creationId xmlns:a16="http://schemas.microsoft.com/office/drawing/2014/main" id="{3004B678-7123-4567-A1C4-8B448B4E8483}"/>
              </a:ext>
            </a:extLst>
          </p:cNvPr>
          <p:cNvSpPr/>
          <p:nvPr/>
        </p:nvSpPr>
        <p:spPr>
          <a:xfrm>
            <a:off x="3835093" y="337733"/>
            <a:ext cx="1217066" cy="624548"/>
          </a:xfrm>
          <a:prstGeom prst="diamond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7051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B4BFC6-A5EC-4A3A-A859-DD98E045E8B6}"/>
              </a:ext>
            </a:extLst>
          </p:cNvPr>
          <p:cNvSpPr/>
          <p:nvPr/>
        </p:nvSpPr>
        <p:spPr>
          <a:xfrm>
            <a:off x="0" y="1384280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Heal  me,  Jesus!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O Jesus, heal me.</a:t>
            </a:r>
            <a:endParaRPr lang="en-ZA" sz="5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Every    day,    every    night,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By  the  Holy Spirit’s  power,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Heal me, O Jesus, heal me.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35715870-802B-41F3-9690-CFEEBE1E1B84}"/>
              </a:ext>
            </a:extLst>
          </p:cNvPr>
          <p:cNvSpPr/>
          <p:nvPr/>
        </p:nvSpPr>
        <p:spPr>
          <a:xfrm>
            <a:off x="8763000" y="3886200"/>
            <a:ext cx="381000" cy="2012960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CFBB7A1C-E793-436A-83F2-2B7447B73C42}"/>
              </a:ext>
            </a:extLst>
          </p:cNvPr>
          <p:cNvSpPr/>
          <p:nvPr/>
        </p:nvSpPr>
        <p:spPr>
          <a:xfrm>
            <a:off x="5358670" y="1600200"/>
            <a:ext cx="381000" cy="1215005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C80796-CFE9-4C27-ACF5-A20F00AB551F}"/>
              </a:ext>
            </a:extLst>
          </p:cNvPr>
          <p:cNvSpPr/>
          <p:nvPr/>
        </p:nvSpPr>
        <p:spPr>
          <a:xfrm>
            <a:off x="5744586" y="1946092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B35CD1-9148-4FF5-9D21-1AC0AF475630}"/>
              </a:ext>
            </a:extLst>
          </p:cNvPr>
          <p:cNvSpPr/>
          <p:nvPr/>
        </p:nvSpPr>
        <p:spPr>
          <a:xfrm>
            <a:off x="8444770" y="4631070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5" name="Diamond 14">
            <a:extLst>
              <a:ext uri="{FF2B5EF4-FFF2-40B4-BE49-F238E27FC236}">
                <a16:creationId xmlns:a16="http://schemas.microsoft.com/office/drawing/2014/main" id="{3004B678-7123-4567-A1C4-8B448B4E8483}"/>
              </a:ext>
            </a:extLst>
          </p:cNvPr>
          <p:cNvSpPr/>
          <p:nvPr/>
        </p:nvSpPr>
        <p:spPr>
          <a:xfrm>
            <a:off x="3835093" y="337733"/>
            <a:ext cx="1217066" cy="624548"/>
          </a:xfrm>
          <a:prstGeom prst="diamond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89541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B4BFC6-A5EC-4A3A-A859-DD98E045E8B6}"/>
              </a:ext>
            </a:extLst>
          </p:cNvPr>
          <p:cNvSpPr/>
          <p:nvPr/>
        </p:nvSpPr>
        <p:spPr>
          <a:xfrm>
            <a:off x="0" y="1384280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Seal  me,  Jesus!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O Jesus, seal me.</a:t>
            </a:r>
            <a:endParaRPr lang="en-ZA" sz="5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Every    day,    every    night,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By  the  Holy Spirit’s  power,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Seal me, O Jesus, seal me.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35715870-802B-41F3-9690-CFEEBE1E1B84}"/>
              </a:ext>
            </a:extLst>
          </p:cNvPr>
          <p:cNvSpPr/>
          <p:nvPr/>
        </p:nvSpPr>
        <p:spPr>
          <a:xfrm>
            <a:off x="8763000" y="3886200"/>
            <a:ext cx="381000" cy="2012960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CFBB7A1C-E793-436A-83F2-2B7447B73C42}"/>
              </a:ext>
            </a:extLst>
          </p:cNvPr>
          <p:cNvSpPr/>
          <p:nvPr/>
        </p:nvSpPr>
        <p:spPr>
          <a:xfrm>
            <a:off x="5334000" y="1600199"/>
            <a:ext cx="381000" cy="1242301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C80796-CFE9-4C27-ACF5-A20F00AB551F}"/>
              </a:ext>
            </a:extLst>
          </p:cNvPr>
          <p:cNvSpPr/>
          <p:nvPr/>
        </p:nvSpPr>
        <p:spPr>
          <a:xfrm>
            <a:off x="5729748" y="1959739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B35CD1-9148-4FF5-9D21-1AC0AF475630}"/>
              </a:ext>
            </a:extLst>
          </p:cNvPr>
          <p:cNvSpPr/>
          <p:nvPr/>
        </p:nvSpPr>
        <p:spPr>
          <a:xfrm>
            <a:off x="8444770" y="4631070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5" name="Diamond 14">
            <a:extLst>
              <a:ext uri="{FF2B5EF4-FFF2-40B4-BE49-F238E27FC236}">
                <a16:creationId xmlns:a16="http://schemas.microsoft.com/office/drawing/2014/main" id="{3004B678-7123-4567-A1C4-8B448B4E8483}"/>
              </a:ext>
            </a:extLst>
          </p:cNvPr>
          <p:cNvSpPr/>
          <p:nvPr/>
        </p:nvSpPr>
        <p:spPr>
          <a:xfrm>
            <a:off x="3835093" y="337733"/>
            <a:ext cx="1217066" cy="624548"/>
          </a:xfrm>
          <a:prstGeom prst="diamond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76865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B4BFC6-A5EC-4A3A-A859-DD98E045E8B6}"/>
              </a:ext>
            </a:extLst>
          </p:cNvPr>
          <p:cNvSpPr/>
          <p:nvPr/>
        </p:nvSpPr>
        <p:spPr>
          <a:xfrm>
            <a:off x="0" y="1384280"/>
            <a:ext cx="91440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Cleanse  me,  Jesus!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O Jesus, cleanse me.</a:t>
            </a:r>
            <a:endParaRPr lang="en-ZA" sz="50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Every    day,    every    night,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By  the  Holy Spirit’s  power,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US" sz="5000" b="1" dirty="0">
                <a:latin typeface="Cambria" panose="02040503050406030204" pitchFamily="18" charset="0"/>
                <a:ea typeface="Cambria" panose="02040503050406030204" pitchFamily="18" charset="0"/>
              </a:rPr>
              <a:t>   Cleanse me, O Jesus, cleanse me.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35715870-802B-41F3-9690-CFEEBE1E1B84}"/>
              </a:ext>
            </a:extLst>
          </p:cNvPr>
          <p:cNvSpPr/>
          <p:nvPr/>
        </p:nvSpPr>
        <p:spPr>
          <a:xfrm>
            <a:off x="8763000" y="3936803"/>
            <a:ext cx="381000" cy="2677842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CFBB7A1C-E793-436A-83F2-2B7447B73C42}"/>
              </a:ext>
            </a:extLst>
          </p:cNvPr>
          <p:cNvSpPr/>
          <p:nvPr/>
        </p:nvSpPr>
        <p:spPr>
          <a:xfrm>
            <a:off x="6400800" y="1600201"/>
            <a:ext cx="381000" cy="1337020"/>
          </a:xfrm>
          <a:prstGeom prst="rightBrace">
            <a:avLst>
              <a:gd name="adj1" fmla="val 41297"/>
              <a:gd name="adj2" fmla="val 52381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C80796-CFE9-4C27-ACF5-A20F00AB551F}"/>
              </a:ext>
            </a:extLst>
          </p:cNvPr>
          <p:cNvSpPr/>
          <p:nvPr/>
        </p:nvSpPr>
        <p:spPr>
          <a:xfrm>
            <a:off x="6818671" y="2007101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B35CD1-9148-4FF5-9D21-1AC0AF475630}"/>
              </a:ext>
            </a:extLst>
          </p:cNvPr>
          <p:cNvSpPr/>
          <p:nvPr/>
        </p:nvSpPr>
        <p:spPr>
          <a:xfrm>
            <a:off x="8410357" y="4950500"/>
            <a:ext cx="6992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 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15" name="Diamond 14">
            <a:extLst>
              <a:ext uri="{FF2B5EF4-FFF2-40B4-BE49-F238E27FC236}">
                <a16:creationId xmlns:a16="http://schemas.microsoft.com/office/drawing/2014/main" id="{3004B678-7123-4567-A1C4-8B448B4E8483}"/>
              </a:ext>
            </a:extLst>
          </p:cNvPr>
          <p:cNvSpPr/>
          <p:nvPr/>
        </p:nvSpPr>
        <p:spPr>
          <a:xfrm>
            <a:off x="3835093" y="337733"/>
            <a:ext cx="1217066" cy="624548"/>
          </a:xfrm>
          <a:prstGeom prst="diamond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</a:p>
        </p:txBody>
      </p:sp>
      <p:sp>
        <p:nvSpPr>
          <p:cNvPr id="8" name="Action Button: End 8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BB4516C-48F3-48BC-AED3-E52297AF7F8F}"/>
              </a:ext>
            </a:extLst>
          </p:cNvPr>
          <p:cNvSpPr/>
          <p:nvPr/>
        </p:nvSpPr>
        <p:spPr>
          <a:xfrm>
            <a:off x="4249293" y="6551244"/>
            <a:ext cx="645414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439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F259BEE7-6F6C-46C7-B531-32EEFED3F8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007FCB-EE34-44C0-91CF-0AA3B83818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723CFD-5762-414F-849B-590802F7D1D9}">
  <ds:schemaRefs>
    <ds:schemaRef ds:uri="http://schemas.microsoft.com/office/2006/metadata/properties"/>
    <ds:schemaRef ds:uri="b3fec16b-ebc2-4fa6-9dd6-49e1f08d656d"/>
    <ds:schemaRef ds:uri="e1b72f72-a6ce-48fe-a382-9236e8dc1f6b"/>
    <ds:schemaRef ds:uri="http://www.w3.org/XML/1998/namespace"/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260</Words>
  <Application>Microsoft Office PowerPoint</Application>
  <PresentationFormat>On-screen Show (4:3)</PresentationFormat>
  <Paragraphs>63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BLESS  ME, JESUS  287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BLESS  ME, JESUS   287</dc:title>
  <dc:creator>Ukelo</dc:creator>
  <cp:lastModifiedBy>LUBO</cp:lastModifiedBy>
  <cp:revision>19</cp:revision>
  <dcterms:created xsi:type="dcterms:W3CDTF">2006-08-16T00:00:00Z</dcterms:created>
  <dcterms:modified xsi:type="dcterms:W3CDTF">2024-12-20T13:37:23Z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