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66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62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ounded Rectangle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0" name="Subtitle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ed Rectangle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ound Single Corner Rectangle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/>
              <a:t>Click icon to add picture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ounded Rectangle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Title Placeholder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6/29/2022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146304" y="76200"/>
            <a:ext cx="8851392" cy="6730746"/>
          </a:xfrm>
          <a:prstGeom prst="rect">
            <a:avLst/>
          </a:prstGeom>
          <a:solidFill>
            <a:schemeClr val="bg1"/>
          </a:solidFill>
        </p:spPr>
        <p:txBody>
          <a:bodyPr vert="horz" lIns="182880" tIns="0">
            <a:noAutofit/>
          </a:bodyPr>
          <a:lstStyle>
            <a:lvl1pPr marL="36576" indent="0" algn="r" rtl="0" eaLnBrk="1" latinLnBrk="0" hangingPunct="1">
              <a:spcBef>
                <a:spcPts val="0"/>
              </a:spcBef>
              <a:buClr>
                <a:schemeClr val="accent1"/>
              </a:buClr>
              <a:buSzPct val="80000"/>
              <a:buFont typeface="Wingdings 2"/>
              <a:buNone/>
              <a:defRPr kumimoji="0" sz="2000" kern="1200">
                <a:solidFill>
                  <a:schemeClr val="bg2">
                    <a:shade val="2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None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None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None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None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None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None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None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None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algn="ctr"/>
            <a:endParaRPr lang="en-ZA" sz="3600" b="1" dirty="0">
              <a:latin typeface="Cambria" panose="02040503050406030204" pitchFamily="18" charset="0"/>
            </a:endParaRPr>
          </a:p>
          <a:p>
            <a:pPr marL="0" algn="ctr"/>
            <a:endParaRPr lang="en-ZA" sz="3600" b="1" dirty="0">
              <a:latin typeface="Cambria" panose="02040503050406030204" pitchFamily="18" charset="0"/>
            </a:endParaRPr>
          </a:p>
          <a:p>
            <a:pPr marL="0" algn="ctr"/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845809"/>
            <a:ext cx="7772400" cy="1440191"/>
          </a:xfrm>
        </p:spPr>
        <p:txBody>
          <a:bodyPr>
            <a:noAutofit/>
          </a:bodyPr>
          <a:lstStyle/>
          <a:p>
            <a:pPr algn="ctr"/>
            <a:r>
              <a:rPr lang="en-ZA" sz="6000" b="1" i="1" dirty="0">
                <a:solidFill>
                  <a:srgbClr val="FFFF00"/>
                </a:solidFill>
                <a:latin typeface="Cambria" panose="02040503050406030204" pitchFamily="18" charset="0"/>
              </a:rPr>
              <a:t>Speak to my soul</a:t>
            </a:r>
          </a:p>
          <a:p>
            <a:pPr algn="ctr"/>
            <a:r>
              <a:rPr lang="en-ZA" sz="2800" i="1" dirty="0">
                <a:solidFill>
                  <a:schemeClr val="tx1"/>
                </a:solidFill>
                <a:latin typeface="Cambria" panose="02040503050406030204" pitchFamily="18" charset="0"/>
              </a:rPr>
              <a:t>(Chorus)</a:t>
            </a:r>
          </a:p>
          <a:p>
            <a:pPr algn="ctr"/>
            <a:r>
              <a:rPr lang="en-ZA" sz="6000" b="1" dirty="0">
                <a:solidFill>
                  <a:schemeClr val="tx1"/>
                </a:solidFill>
                <a:latin typeface="Cambria" panose="02040503050406030204" pitchFamily="18" charset="0"/>
              </a:rPr>
              <a:t>534-b</a:t>
            </a:r>
          </a:p>
        </p:txBody>
      </p:sp>
      <p:sp>
        <p:nvSpPr>
          <p:cNvPr id="4" name="Bevel 3"/>
          <p:cNvSpPr/>
          <p:nvPr/>
        </p:nvSpPr>
        <p:spPr>
          <a:xfrm>
            <a:off x="4147705" y="3276600"/>
            <a:ext cx="1039091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370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6304" y="76200"/>
            <a:ext cx="8851392" cy="6730746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Speak to my soul, Dear Jesus,</a:t>
            </a: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Open my heart to hear Thee,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Quickly to hear Thy Voice, Lord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Let me in Thee rejoice.</a:t>
            </a:r>
          </a:p>
          <a:p>
            <a:pPr marL="0" indent="0" algn="ctr">
              <a:buNone/>
            </a:pPr>
            <a:endParaRPr lang="en-ZA" sz="11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Lead me to glorify Thee,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Help me to show Thy praise, Lord;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Let me know all my duty,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Let me Thy will fulfil.</a:t>
            </a:r>
          </a:p>
          <a:p>
            <a:pPr marL="0" indent="0" algn="ctr">
              <a:buNone/>
            </a:pPr>
            <a:br>
              <a:rPr lang="en-ZA" sz="2000" b="1" dirty="0">
                <a:latin typeface="Cambria" panose="02040503050406030204" pitchFamily="18" charset="0"/>
              </a:rPr>
            </a:br>
            <a:br>
              <a:rPr lang="en-ZA" sz="1050" b="1" dirty="0">
                <a:latin typeface="Cambria" panose="02040503050406030204" pitchFamily="18" charset="0"/>
              </a:rPr>
            </a:br>
            <a:endParaRPr lang="en-ZA" sz="2000" b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2000" b="1" dirty="0">
              <a:latin typeface="Cambria" panose="020405030504060302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643D4AE2-F3F1-F5FF-DEAC-62A0028EE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920" y="0"/>
            <a:ext cx="8183880" cy="822960"/>
          </a:xfrm>
        </p:spPr>
        <p:txBody>
          <a:bodyPr>
            <a:normAutofit fontScale="90000"/>
          </a:bodyPr>
          <a:lstStyle/>
          <a:p>
            <a:pPr algn="ctr"/>
            <a:br>
              <a:rPr lang="en-ZA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i="1" dirty="0">
                <a:solidFill>
                  <a:srgbClr val="FFFF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</a:p>
        </p:txBody>
      </p:sp>
      <p:sp>
        <p:nvSpPr>
          <p:cNvPr id="7" name="Arrow: Down 6">
            <a:extLst>
              <a:ext uri="{FF2B5EF4-FFF2-40B4-BE49-F238E27FC236}">
                <a16:creationId xmlns:a16="http://schemas.microsoft.com/office/drawing/2014/main" id="{63B4C5A9-E58C-D8BD-EFB2-C00D2D10D938}"/>
              </a:ext>
            </a:extLst>
          </p:cNvPr>
          <p:cNvSpPr/>
          <p:nvPr/>
        </p:nvSpPr>
        <p:spPr>
          <a:xfrm>
            <a:off x="4114800" y="6019800"/>
            <a:ext cx="883919" cy="381000"/>
          </a:xfrm>
          <a:prstGeom prst="downArrow">
            <a:avLst/>
          </a:prstGeom>
          <a:ln>
            <a:solidFill>
              <a:srgbClr val="FFFF00"/>
            </a:solidFill>
          </a:ln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60481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9777" y="0"/>
            <a:ext cx="9002268" cy="7200976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i="1" dirty="0">
                <a:latin typeface="Cambria" panose="02040503050406030204" pitchFamily="18" charset="0"/>
              </a:rPr>
              <a:t>Speak Thou in softest whispers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 err="1">
                <a:latin typeface="Cambria" panose="02040503050406030204" pitchFamily="18" charset="0"/>
              </a:rPr>
              <a:t>Whispers</a:t>
            </a:r>
            <a:r>
              <a:rPr lang="en-ZA" sz="3600" b="1" i="1" dirty="0">
                <a:latin typeface="Cambria" panose="02040503050406030204" pitchFamily="18" charset="0"/>
              </a:rPr>
              <a:t> of love to me: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“Thou shall be always </a:t>
            </a:r>
            <a:r>
              <a:rPr lang="en-ZA" sz="36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conq’ror</a:t>
            </a: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,</a:t>
            </a:r>
            <a:b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Thou shall be always free.”</a:t>
            </a:r>
          </a:p>
          <a:p>
            <a:pPr marL="0" indent="0" algn="ctr">
              <a:buNone/>
            </a:pPr>
            <a:br>
              <a:rPr lang="en-ZA" sz="1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Speak Thou to me each day, Lord,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Always in </a:t>
            </a:r>
            <a:r>
              <a:rPr lang="en-ZA" sz="3600" b="1" i="1" dirty="0" err="1">
                <a:latin typeface="Cambria" panose="02040503050406030204" pitchFamily="18" charset="0"/>
              </a:rPr>
              <a:t>tend’rest</a:t>
            </a:r>
            <a:r>
              <a:rPr lang="en-ZA" sz="3600" b="1" i="1" dirty="0">
                <a:latin typeface="Cambria" panose="02040503050406030204" pitchFamily="18" charset="0"/>
              </a:rPr>
              <a:t> tone,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latin typeface="Cambria" panose="02040503050406030204" pitchFamily="18" charset="0"/>
              </a:rPr>
              <a:t>Let me now hear Thy whisper:</a:t>
            </a:r>
            <a:br>
              <a:rPr lang="en-ZA" sz="3600" b="1" i="1" dirty="0">
                <a:latin typeface="Cambria" panose="02040503050406030204" pitchFamily="18" charset="0"/>
              </a:rPr>
            </a:br>
            <a:r>
              <a:rPr lang="en-ZA" sz="3600" b="1" i="1" dirty="0">
                <a:solidFill>
                  <a:srgbClr val="FFFF00"/>
                </a:solidFill>
                <a:latin typeface="Cambria" panose="02040503050406030204" pitchFamily="18" charset="0"/>
              </a:rPr>
              <a:t>“Thou art not left alone.”</a:t>
            </a:r>
            <a:endParaRPr lang="en-ZA" sz="3600" b="1" dirty="0">
              <a:solidFill>
                <a:srgbClr val="FFFF00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4229100" y="5804117"/>
            <a:ext cx="685800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6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70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spec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102</TotalTime>
  <Words>134</Words>
  <Application>Microsoft Office PowerPoint</Application>
  <PresentationFormat>On-screen Show (4:3)</PresentationFormat>
  <Paragraphs>16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Cambria</vt:lpstr>
      <vt:lpstr>Verdana</vt:lpstr>
      <vt:lpstr>Wingdings 2</vt:lpstr>
      <vt:lpstr>Aspect</vt:lpstr>
      <vt:lpstr>PowerPoint Presentation</vt:lpstr>
      <vt:lpstr>  Chorus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Speak to my soul</dc:title>
  <dc:creator>A. Ukelo</dc:creator>
  <cp:lastModifiedBy>Ukelo Alimange</cp:lastModifiedBy>
  <cp:revision>35</cp:revision>
  <dcterms:created xsi:type="dcterms:W3CDTF">2006-08-16T00:00:00Z</dcterms:created>
  <dcterms:modified xsi:type="dcterms:W3CDTF">2022-06-29T08:37:19Z</dcterms:modified>
</cp:coreProperties>
</file>