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78DDD8-7E5B-4BBC-8C7F-9D703E12EFAB}" type="datetimeFigureOut">
              <a:rPr lang="en-US" smtClean="0"/>
              <a:pPr/>
              <a:t>3/21/2018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0C30DA-27FF-480D-8181-51A73D19BEA8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74762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C30DA-27FF-480D-8181-51A73D19BEA8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C30DA-27FF-480D-8181-51A73D19BEA8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3/21/2018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554162"/>
            <a:ext cx="8229600" cy="2103438"/>
          </a:xfrm>
        </p:spPr>
        <p:txBody>
          <a:bodyPr>
            <a:normAutofit/>
          </a:bodyPr>
          <a:lstStyle/>
          <a:p>
            <a:pPr algn="ctr"/>
            <a:r>
              <a:rPr lang="en-ZA" b="1" u="sng" dirty="0" smtClean="0"/>
              <a:t>SPIRIT OF THE LIVING GOD</a:t>
            </a:r>
            <a:br>
              <a:rPr lang="en-ZA" b="1" u="sng" dirty="0" smtClean="0"/>
            </a:br>
            <a:r>
              <a:rPr lang="en-ZA" b="1" dirty="0" smtClean="0"/>
              <a:t>157</a:t>
            </a:r>
            <a:endParaRPr lang="en-ZA" dirty="0"/>
          </a:p>
        </p:txBody>
      </p:sp>
      <p:sp>
        <p:nvSpPr>
          <p:cNvPr id="5" name="Bevel 4"/>
          <p:cNvSpPr/>
          <p:nvPr/>
        </p:nvSpPr>
        <p:spPr>
          <a:xfrm>
            <a:off x="3848100" y="3683508"/>
            <a:ext cx="14478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Mi-</a:t>
            </a:r>
            <a:r>
              <a:rPr lang="en-GB" sz="2400" b="1" i="1" dirty="0" err="1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Eb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066800"/>
            <a:ext cx="8925154" cy="4127883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Spirit of the Living God, fall fresh on me;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Spirit of the Living God, fall fresh on me</a:t>
            </a:r>
            <a:r>
              <a:rPr lang="en-ZA" sz="3600" b="1" dirty="0" smtClean="0">
                <a:latin typeface="Cambria" panose="02040503050406030204" pitchFamily="18" charset="0"/>
              </a:rPr>
              <a:t>;</a:t>
            </a:r>
          </a:p>
          <a:p>
            <a:pPr algn="ctr">
              <a:buNone/>
            </a:pPr>
            <a:endParaRPr lang="en-ZA" sz="14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Break me!  Melt me!  Mould me!  Fill me!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Spirit of the Living God, fall fresh on me.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14800" y="4748784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776</TotalTime>
  <Words>53</Words>
  <Application>Microsoft Office PowerPoint</Application>
  <PresentationFormat>On-screen Show (4:3)</PresentationFormat>
  <Paragraphs>10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Flow</vt:lpstr>
      <vt:lpstr>SPIRIT OF THE LIVING GOD 157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SPIRIT OF THE LIVING GOD 157 </dc:title>
  <dc:creator>Ukelo</dc:creator>
  <cp:lastModifiedBy>Ualimange</cp:lastModifiedBy>
  <cp:revision>9</cp:revision>
  <dcterms:created xsi:type="dcterms:W3CDTF">2006-08-16T00:00:00Z</dcterms:created>
  <dcterms:modified xsi:type="dcterms:W3CDTF">2018-03-21T19:46:08Z</dcterms:modified>
</cp:coreProperties>
</file>