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1"/>
  </p:notesMasterIdLst>
  <p:sldIdLst>
    <p:sldId id="256" r:id="rId5"/>
    <p:sldId id="258" r:id="rId6"/>
    <p:sldId id="259" r:id="rId7"/>
    <p:sldId id="260" r:id="rId8"/>
    <p:sldId id="261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10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A1BCAA-7845-467F-BD04-8D8E55831E69}" type="datetimeFigureOut">
              <a:rPr lang="en-US" smtClean="0"/>
              <a:pPr/>
              <a:t>12/6/2024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34EC83-24CF-4683-89E7-7B6924F1B443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79092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34EC83-24CF-4683-89E7-7B6924F1B443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34EC83-24CF-4683-89E7-7B6924F1B443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34EC83-24CF-4683-89E7-7B6924F1B443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34EC83-24CF-4683-89E7-7B6924F1B443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34EC83-24CF-4683-89E7-7B6924F1B443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split orient="vert"/>
  </p:transition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3645" y="1676400"/>
            <a:ext cx="6896710" cy="1676400"/>
          </a:xfrm>
        </p:spPr>
        <p:txBody>
          <a:bodyPr>
            <a:noAutofit/>
          </a:bodyPr>
          <a:lstStyle/>
          <a:p>
            <a:r>
              <a:rPr lang="en-US" sz="5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STAND UP FOR JESUS</a:t>
            </a:r>
            <a:br>
              <a:rPr lang="en-US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299</a:t>
            </a:r>
            <a:b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endParaRPr lang="en-ZA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5" name="Bevel 4"/>
          <p:cNvSpPr/>
          <p:nvPr/>
        </p:nvSpPr>
        <p:spPr>
          <a:xfrm>
            <a:off x="4163378" y="3302508"/>
            <a:ext cx="817245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76200" y="762000"/>
            <a:ext cx="8915400" cy="594360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Stand up, Stand up for Jesus, 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Ye soldiers of the cross;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Lift high His royal banner, 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It must not suffer loss.</a:t>
            </a:r>
          </a:p>
          <a:p>
            <a:pPr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     From victory unto victory 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     His army He shall lead,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     Till every foe is vanquished, 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     And Christ is Lord indeed.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191000" y="381000"/>
            <a:ext cx="685800" cy="461010"/>
          </a:xfrm>
          <a:prstGeom prst="roundRect">
            <a:avLst/>
          </a:prstGeom>
          <a:solidFill>
            <a:schemeClr val="bg1"/>
          </a:solidFill>
          <a:ln/>
          <a:effectLst>
            <a:glow rad="139700">
              <a:schemeClr val="accent3">
                <a:satMod val="175000"/>
                <a:alpha val="40000"/>
              </a:schemeClr>
            </a:glow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US" sz="3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1</a:t>
            </a:r>
            <a:endParaRPr lang="en-US" sz="32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-76200" y="659511"/>
            <a:ext cx="9601200" cy="586740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None/>
            </a:pPr>
            <a:endParaRPr lang="en-US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Stand up, Stand up for Jesus, 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The trumpet call obey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Forth to the mighty conflict, 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In this His glorious day.</a:t>
            </a:r>
          </a:p>
          <a:p>
            <a:pPr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     Ye that are men now serve Him 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     Against unnumbered foes;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     Let courage rise with danger, 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     And strength to strength oppose.    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229100" y="152400"/>
            <a:ext cx="685800" cy="507111"/>
          </a:xfrm>
          <a:prstGeom prst="roundRect">
            <a:avLst/>
          </a:prstGeom>
          <a:solidFill>
            <a:schemeClr val="bg1"/>
          </a:solidFill>
          <a:ln/>
          <a:effectLst>
            <a:glow rad="139700">
              <a:schemeClr val="accent3">
                <a:satMod val="175000"/>
                <a:alpha val="40000"/>
              </a:schemeClr>
            </a:glow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2</a:t>
            </a:r>
            <a:endParaRPr lang="en-US" sz="40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3528" y="838200"/>
            <a:ext cx="9144000" cy="548640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Stand up, Stand up for Jesus, 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Stand in his strength alone,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The arm of flesh will fail you,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Ye dare not trust your own.</a:t>
            </a:r>
          </a:p>
          <a:p>
            <a:pPr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     Put on the gospel </a:t>
            </a:r>
            <a:r>
              <a:rPr lang="en-US" sz="4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armour</a:t>
            </a: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     And put it on through prayer;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     Where duty calls, or danger,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     Be never wanting there.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229100" y="331089"/>
            <a:ext cx="685800" cy="507111"/>
          </a:xfrm>
          <a:prstGeom prst="roundRect">
            <a:avLst/>
          </a:prstGeom>
          <a:solidFill>
            <a:schemeClr val="bg1"/>
          </a:solidFill>
          <a:ln/>
          <a:effectLst>
            <a:glow rad="139700">
              <a:schemeClr val="accent3">
                <a:satMod val="175000"/>
                <a:alpha val="40000"/>
              </a:schemeClr>
            </a:glow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3</a:t>
            </a:r>
            <a:endParaRPr lang="en-US" sz="40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76200" y="838200"/>
            <a:ext cx="9067800" cy="556260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Stand up, Stand up for Jesus,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The strife will not be long;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This day the noise of battle,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The next the victor’s song.</a:t>
            </a:r>
          </a:p>
          <a:p>
            <a:pPr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     To him that </a:t>
            </a:r>
            <a:r>
              <a:rPr lang="en-US" sz="4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overcometh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     A crown of life shall be.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     He with the King of glory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     Shall reign eternally.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212336" y="294894"/>
            <a:ext cx="685800" cy="461010"/>
          </a:xfrm>
          <a:prstGeom prst="roundRect">
            <a:avLst/>
          </a:prstGeom>
          <a:solidFill>
            <a:schemeClr val="bg1"/>
          </a:solidFill>
          <a:ln/>
          <a:effectLst>
            <a:glow rad="139700">
              <a:schemeClr val="accent3">
                <a:satMod val="175000"/>
                <a:alpha val="40000"/>
              </a:schemeClr>
            </a:glow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4</a:t>
            </a:r>
            <a:endParaRPr lang="en-US" sz="40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2010A7F6-934D-4551-A1AA-13ABA22DFB1E}"/>
              </a:ext>
            </a:extLst>
          </p:cNvPr>
          <p:cNvSpPr/>
          <p:nvPr/>
        </p:nvSpPr>
        <p:spPr>
          <a:xfrm>
            <a:off x="4191000" y="6477000"/>
            <a:ext cx="685800" cy="76200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</p:cSld>
  <p:clrMapOvr>
    <a:masterClrMapping/>
  </p:clrMapOvr>
  <p:transition spd="slow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1AD1D1-E792-428E-9BD1-761177820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 </a:t>
            </a:r>
          </a:p>
        </p:txBody>
      </p:sp>
      <p:pic>
        <p:nvPicPr>
          <p:cNvPr id="4" name="Picture 2" descr="C:\Users\ukelo\Documents\THE LORD'S BUSINESS\Music\Solfege\Solfege pics\Stand up for Jesus.JPG">
            <a:extLst>
              <a:ext uri="{FF2B5EF4-FFF2-40B4-BE49-F238E27FC236}">
                <a16:creationId xmlns:a16="http://schemas.microsoft.com/office/drawing/2014/main" id="{20DE0D6F-87AB-4419-A313-5FEAEFBC501B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 cstate="print">
            <a:biLevel thresh="5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26" t="10000" r="3574" b="1666"/>
          <a:stretch/>
        </p:blipFill>
        <p:spPr bwMode="auto">
          <a:xfrm>
            <a:off x="0" y="25400"/>
            <a:ext cx="9140371" cy="683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7609558"/>
      </p:ext>
    </p:extLst>
  </p:cSld>
  <p:clrMapOvr>
    <a:masterClrMapping/>
  </p:clrMapOvr>
  <p:transition spd="slow">
    <p:split orient="vert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685CEF2F-4875-4F5D-9EBC-00F56F096B2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F8F820F-B7E3-4454-A6F8-DFD612A2F41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178C7DE-4FD6-42AC-AAA2-06207763BD41}">
  <ds:schemaRefs>
    <ds:schemaRef ds:uri="b3fec16b-ebc2-4fa6-9dd6-49e1f08d656d"/>
    <ds:schemaRef ds:uri="http://schemas.microsoft.com/office/2006/documentManagement/types"/>
    <ds:schemaRef ds:uri="http://schemas.microsoft.com/office/2006/metadata/properties"/>
    <ds:schemaRef ds:uri="http://purl.org/dc/terms/"/>
    <ds:schemaRef ds:uri="e1b72f72-a6ce-48fe-a382-9236e8dc1f6b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1387</TotalTime>
  <Words>232</Words>
  <Application>Microsoft Office PowerPoint</Application>
  <PresentationFormat>On-screen Show (4:3)</PresentationFormat>
  <Paragraphs>49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Cambria</vt:lpstr>
      <vt:lpstr>Franklin Gothic Book</vt:lpstr>
      <vt:lpstr>Perpetua</vt:lpstr>
      <vt:lpstr>Wingdings 2</vt:lpstr>
      <vt:lpstr>Equity</vt:lpstr>
      <vt:lpstr>STAND UP FOR JESUS 299 </vt:lpstr>
      <vt:lpstr>PowerPoint Presentation</vt:lpstr>
      <vt:lpstr>PowerPoint Presentation</vt:lpstr>
      <vt:lpstr>PowerPoint Presentation</vt:lpstr>
      <vt:lpstr>PowerPoint Presentation</vt:lpstr>
      <vt:lpstr>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STAND UP, STAND UP FOR JESUS  299 </dc:title>
  <dc:creator>Ukelo</dc:creator>
  <cp:lastModifiedBy>LUBO</cp:lastModifiedBy>
  <cp:revision>28</cp:revision>
  <dcterms:created xsi:type="dcterms:W3CDTF">2006-08-16T00:00:00Z</dcterms:created>
  <dcterms:modified xsi:type="dcterms:W3CDTF">2024-12-06T12:54:35Z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