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88" r:id="rId5"/>
    <p:sldId id="292" r:id="rId6"/>
    <p:sldId id="289" r:id="rId7"/>
    <p:sldId id="293" r:id="rId8"/>
    <p:sldId id="290" r:id="rId9"/>
    <p:sldId id="294" r:id="rId10"/>
    <p:sldId id="291" r:id="rId11"/>
    <p:sldId id="295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068894-A5B4-456D-8F06-47E0F905528F}" type="datetimeFigureOut">
              <a:rPr lang="en-US" smtClean="0"/>
              <a:pPr/>
              <a:t>2/27/2020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C88885-D9FE-425F-BA87-0761DABBAD57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88885-D9FE-425F-BA87-0761DABBAD57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88885-D9FE-425F-BA87-0761DABBAD57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88885-D9FE-425F-BA87-0761DABBAD57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88885-D9FE-425F-BA87-0761DABBAD57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84778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88885-D9FE-425F-BA87-0761DABBAD57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04717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88885-D9FE-425F-BA87-0761DABBAD57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789823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88885-D9FE-425F-BA87-0761DABBAD57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958766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88885-D9FE-425F-BA87-0761DABBAD57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714586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88885-D9FE-425F-BA87-0761DABBAD57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61323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88885-D9FE-425F-BA87-0761DABBAD57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83910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88885-D9FE-425F-BA87-0761DABBAD57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067242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62" y="184733"/>
            <a:ext cx="9081344" cy="6445709"/>
          </a:xfr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ZA" sz="4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STANDING ON THE PROMISES</a:t>
            </a:r>
            <a:r>
              <a:rPr lang="en-ZA" sz="4800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4800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8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422</a:t>
            </a:r>
            <a:r>
              <a:rPr lang="en-ZA" sz="4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4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4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ZA" sz="400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41618" y="3200400"/>
            <a:ext cx="1316182" cy="125119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83700"/>
            <a:ext cx="9144000" cy="5890601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on the promises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Christ my King,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Through eternal ages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l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et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His praises ring,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Glory in the highest,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will shout and sing,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 ON THE PROMISES OF GOD.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47903" y="609600"/>
            <a:ext cx="1472650" cy="567771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9169"/>
            <a:ext cx="9144000" cy="6479662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standing,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s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tanding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on the promises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o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God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my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Saviour;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Standing, standing,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AM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 ON THE PROMISES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 GOD!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04179" y="549984"/>
            <a:ext cx="1960098" cy="687003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53202" y="60960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83700"/>
            <a:ext cx="9144000" cy="5890601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Standing on the promises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That cannot fail,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When the howling storms of doubt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fear assail,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By the living word of God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shall prevail,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STANDING ON THE PROMISES OF GOD.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47903" y="609600"/>
            <a:ext cx="1472650" cy="567771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20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9169"/>
            <a:ext cx="9144000" cy="6479662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standing,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s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tanding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on the promises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o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God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my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Saviour;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Standing, standing,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AM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 ON THE PROMISES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 GOD!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04179" y="549984"/>
            <a:ext cx="1960098" cy="687003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53202" y="60960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532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83700"/>
            <a:ext cx="9144000" cy="5890601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Standing on the promises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now can see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Perfect, present cleansing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in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 blood for me;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Standing in the liberty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where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Christ makes free,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ON THE PROMISES OF GOD.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47903" y="609600"/>
            <a:ext cx="1472650" cy="567771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98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9169"/>
            <a:ext cx="9144000" cy="6479662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standing,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s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tanding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on the promises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o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God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my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Saviour;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Standing, standing,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AM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 ON THE PROMISES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 GOD!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04179" y="549984"/>
            <a:ext cx="1960098" cy="687003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53202" y="60960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30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83700"/>
            <a:ext cx="9144000" cy="5890601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Standing on the promises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of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Christ the Lord,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Bound to Him eternally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by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love’s strong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cord;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Overcoming daily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with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 Spirit’s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Sword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ON THE PROMISES OF GOD.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47903" y="609600"/>
            <a:ext cx="1472650" cy="567771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37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9169"/>
            <a:ext cx="9144000" cy="6479662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standing,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s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tanding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on the promises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o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God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my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Saviour;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Standing, standing,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AM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 ON THE PROMISES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 GOD!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04179" y="549984"/>
            <a:ext cx="1960098" cy="687003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53202" y="60960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84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83700"/>
            <a:ext cx="9144000" cy="5890601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Standing on the promises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shall not fall,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Listening every moment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to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 Spirit’s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call;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Resting in my Saviour 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as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my all in all,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 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ON THE PROMISES OF GOD.</a:t>
            </a:r>
          </a:p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847903" y="609600"/>
            <a:ext cx="1472650" cy="567771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762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9169"/>
            <a:ext cx="9144000" cy="6479662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  <a:p>
            <a:pPr algn="ctr">
              <a:buNone/>
            </a:pPr>
            <a:endParaRPr lang="en-ZA" sz="3600" b="1" i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, standing,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s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tanding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on the promises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o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God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my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Saviour;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Standing, standing,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 AM 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STANDING ON THE PROMISES </a:t>
            </a:r>
            <a:r>
              <a:rPr lang="en-ZA" sz="36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</a:t>
            </a:r>
            <a:r>
              <a:rPr lang="en-ZA" sz="3600" b="1" i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F GOD!</a:t>
            </a: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04179" y="549984"/>
            <a:ext cx="1960098" cy="687003"/>
          </a:xfrm>
          <a:prstGeom prst="diamond">
            <a:avLst/>
          </a:prstGeom>
          <a:solidFill>
            <a:schemeClr val="bg2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53202" y="609600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55123" y="5181600"/>
            <a:ext cx="709955" cy="1280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4023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196</Words>
  <Application>Microsoft Office PowerPoint</Application>
  <PresentationFormat>On-screen Show (4:3)</PresentationFormat>
  <Paragraphs>108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Cambria</vt:lpstr>
      <vt:lpstr>Office Theme</vt:lpstr>
      <vt:lpstr>STANDING ON THE PROMISES 422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STANDING ON THE PROMISES  422</dc:title>
  <dc:creator>Ukelo</dc:creator>
  <cp:lastModifiedBy>c</cp:lastModifiedBy>
  <cp:revision>19</cp:revision>
  <dcterms:created xsi:type="dcterms:W3CDTF">2006-08-16T00:00:00Z</dcterms:created>
  <dcterms:modified xsi:type="dcterms:W3CDTF">2020-02-28T04:17:09Z</dcterms:modified>
</cp:coreProperties>
</file>