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9" r:id="rId6"/>
    <p:sldId id="267" r:id="rId7"/>
    <p:sldId id="266" r:id="rId8"/>
    <p:sldId id="265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377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3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0375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884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820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992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860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3997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9917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717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1204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B9B26-CC4C-42FA-8AC2-7F2FD382E8EE}" type="datetimeFigureOut">
              <a:rPr lang="en-ZA" smtClean="0"/>
              <a:t>2019/05/04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8A368-6CF8-4FBE-A7FD-5A1A94E0A4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3871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880" y="508000"/>
            <a:ext cx="11064240" cy="3001963"/>
          </a:xfrm>
        </p:spPr>
        <p:txBody>
          <a:bodyPr>
            <a:noAutofit/>
          </a:bodyPr>
          <a:lstStyle/>
          <a:p>
            <a:pPr marL="0" indent="0"/>
            <a: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Grace!</a:t>
            </a: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80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25597" y="2401709"/>
            <a:ext cx="154080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7200" b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723</a:t>
            </a:r>
            <a:endParaRPr lang="en-ZA" sz="7200" dirty="0"/>
          </a:p>
        </p:txBody>
      </p:sp>
      <p:sp>
        <p:nvSpPr>
          <p:cNvPr id="5" name="Bevel 4"/>
          <p:cNvSpPr/>
          <p:nvPr/>
        </p:nvSpPr>
        <p:spPr>
          <a:xfrm>
            <a:off x="5467350" y="3754197"/>
            <a:ext cx="1257300" cy="94004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r>
              <a:rPr lang="en-GB" sz="44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09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90" y="549871"/>
            <a:ext cx="10827657" cy="61992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an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elect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You, God!</a:t>
            </a: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an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elect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Diamond 10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11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175" y="549871"/>
            <a:ext cx="10827657" cy="61992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be in the plan of the Lord;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plan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Diamond 10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81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199" y="549871"/>
            <a:ext cx="10827657" cy="61992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care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  <p:pic>
        <p:nvPicPr>
          <p:cNvPr id="11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25824">
            <a:off x="5435233" y="5068393"/>
            <a:ext cx="1844043" cy="168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46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175" y="549870"/>
            <a:ext cx="10827657" cy="61412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 be the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children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the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children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Diamond 12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6822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174" y="549870"/>
            <a:ext cx="10827657" cy="61412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bless</a:t>
            </a: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cs typeface="David" panose="020E0502060401010101" pitchFamily="34" charset="-79"/>
              </a:rPr>
              <a:t>è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heirs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bless</a:t>
            </a: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cs typeface="David" panose="020E0502060401010101" pitchFamily="34" charset="-79"/>
              </a:rPr>
              <a:t>è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heirs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Diamond 12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60412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5" y="577331"/>
            <a:ext cx="10827657" cy="61718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the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edeemed of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the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redeemed of the Lord, 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Diamond 11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pic>
        <p:nvPicPr>
          <p:cNvPr id="4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25824">
            <a:off x="5435233" y="5068393"/>
            <a:ext cx="1844043" cy="168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77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7" y="549871"/>
            <a:ext cx="10827657" cy="61992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love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love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Diamond 11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9190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8" y="549870"/>
            <a:ext cx="10827657" cy="61412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surely part of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bride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You, God!</a:t>
            </a: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surely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part 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bride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Diamond 12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43273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174" y="549870"/>
            <a:ext cx="10827657" cy="61412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an amazing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bless</a:t>
            </a:r>
            <a:r>
              <a:rPr lang="fr-FR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David" panose="020E0502060401010101" pitchFamily="34" charset="-79"/>
              </a:rPr>
              <a:t>è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 guests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Thank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you, God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it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is: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bless</a:t>
            </a: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cs typeface="David" panose="020E0502060401010101" pitchFamily="34" charset="-79"/>
              </a:rPr>
              <a:t>è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guests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Lord;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Halleluyah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Diamond 12"/>
          <p:cNvSpPr/>
          <p:nvPr/>
        </p:nvSpPr>
        <p:spPr>
          <a:xfrm>
            <a:off x="5612845" y="549871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9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679764" y="5960298"/>
            <a:ext cx="861501" cy="1687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038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343</Words>
  <Application>Microsoft Office PowerPoint</Application>
  <PresentationFormat>Widescreen</PresentationFormat>
  <Paragraphs>108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Bodoni MT</vt:lpstr>
      <vt:lpstr>Calibri</vt:lpstr>
      <vt:lpstr>Calibri Light</vt:lpstr>
      <vt:lpstr>Cambria</vt:lpstr>
      <vt:lpstr>David</vt:lpstr>
      <vt:lpstr>Office Theme</vt:lpstr>
      <vt:lpstr>Such an Amazing Grace!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42</cp:revision>
  <dcterms:created xsi:type="dcterms:W3CDTF">2019-04-11T09:38:06Z</dcterms:created>
  <dcterms:modified xsi:type="dcterms:W3CDTF">2019-05-04T19:06:16Z</dcterms:modified>
</cp:coreProperties>
</file>