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5"/>
  </p:notesMasterIdLst>
  <p:sldIdLst>
    <p:sldId id="258" r:id="rId5"/>
    <p:sldId id="259" r:id="rId6"/>
    <p:sldId id="278" r:id="rId7"/>
    <p:sldId id="279" r:id="rId8"/>
    <p:sldId id="287" r:id="rId9"/>
    <p:sldId id="280" r:id="rId10"/>
    <p:sldId id="288" r:id="rId11"/>
    <p:sldId id="281" r:id="rId12"/>
    <p:sldId id="289" r:id="rId13"/>
    <p:sldId id="28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278F58-CC30-45C0-8C78-129F243E0BAC}" type="datetimeFigureOut">
              <a:rPr lang="en-US" smtClean="0"/>
              <a:pPr/>
              <a:t>12/4/2024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663406-46CF-49F9-9BB0-09B7AC21FC3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48912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63406-46CF-49F9-9BB0-09B7AC21FC3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63406-46CF-49F9-9BB0-09B7AC21FC3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63406-46CF-49F9-9BB0-09B7AC21FC3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50635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63406-46CF-49F9-9BB0-09B7AC21FC35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486684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F62BF-2118-D72C-FA03-3D9F904F7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0007DB-ACDE-D088-F579-17E3029B57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6FBB17-1656-5D5C-974E-EDFEB1EEDC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417FC3-7353-9EDE-9408-F28687857A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63406-46CF-49F9-9BB0-09B7AC21FC3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849311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63406-46CF-49F9-9BB0-09B7AC21FC35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57756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CDB3B5-1540-7A4B-FD13-33BFFB784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C55FCD-DC95-90CA-7759-CD0CA392DB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30CAE1-CF62-A74D-37AB-31342EF652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00FC28-72BE-D08F-A32F-73CED34A34B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63406-46CF-49F9-9BB0-09B7AC21FC3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198327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63406-46CF-49F9-9BB0-09B7AC21FC35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182768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274029-6C52-2655-909A-AC9F90F892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23ECC3-540E-9FF3-6E28-36F35B08AE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8F8F91-F4DF-CB10-C059-8D73CA45D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856937-4B70-5141-7FD8-5043163690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63406-46CF-49F9-9BB0-09B7AC21FC35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469623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663406-46CF-49F9-9BB0-09B7AC21FC35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16956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14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27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30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93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54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18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56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00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55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30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7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908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8641" y="685800"/>
            <a:ext cx="7028559" cy="2667000"/>
          </a:xfrm>
          <a:ln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ngle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buNone/>
            </a:pPr>
            <a:endParaRPr lang="en-ZA" sz="14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66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 U C H    L O V E </a:t>
            </a:r>
          </a:p>
          <a:p>
            <a:pPr algn="ctr">
              <a:buNone/>
            </a:pPr>
            <a:r>
              <a:rPr lang="en-ZA" sz="66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78</a:t>
            </a:r>
            <a:endParaRPr lang="en-GB" sz="66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66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122515" y="3759708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791200"/>
          </a:xfrm>
          <a:solidFill>
            <a:schemeClr val="tx1"/>
          </a:solidFill>
          <a:ln w="28575">
            <a:solidFill>
              <a:srgbClr val="FFFF00"/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God should love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sinner such as I,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Should yearn to change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sorrow into bliss;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Nor rest till He had planned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bring me nigh,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love like this!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3467" y="222584"/>
            <a:ext cx="1217066" cy="469232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181600"/>
          </a:xfrm>
          <a:solidFill>
            <a:schemeClr val="tx1"/>
          </a:solidFill>
          <a:ln w="28575">
            <a:solidFill>
              <a:srgbClr val="FFFF00"/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love, such wondrous love,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love, such wondrous love;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God should love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sinner such as I;</a:t>
            </a:r>
          </a:p>
          <a:p>
            <a:pPr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love like this!</a:t>
            </a:r>
          </a:p>
          <a:p>
            <a:pPr algn="ctr">
              <a:buNone/>
            </a:pPr>
            <a:r>
              <a:rPr lang="en-ZA" sz="40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0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35675" y="152400"/>
            <a:ext cx="1472650" cy="469232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5880" y="15817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12748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791200"/>
          </a:xfrm>
          <a:solidFill>
            <a:schemeClr val="tx1"/>
          </a:solidFill>
          <a:ln w="28575">
            <a:solidFill>
              <a:srgbClr val="FFFF00"/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Christ should join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 freely in the scheme;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Although it meant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death on Calvary;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Did ever human tongue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find nobler theme;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 love divine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ransomed me?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3467" y="152400"/>
            <a:ext cx="1217066" cy="469232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9733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FA60C5-13FF-F8A2-401A-2AEF89C6A5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0B956F-8DC3-C741-7414-51C177782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181600"/>
          </a:xfrm>
          <a:solidFill>
            <a:schemeClr val="tx1"/>
          </a:solidFill>
          <a:ln w="28575">
            <a:solidFill>
              <a:srgbClr val="FFFF00"/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love, such wondrous love,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love, such wondrous love;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God should love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sinner such as I;</a:t>
            </a:r>
          </a:p>
          <a:p>
            <a:pPr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love like this!</a:t>
            </a:r>
          </a:p>
          <a:p>
            <a:pPr algn="ctr">
              <a:buNone/>
            </a:pPr>
            <a:r>
              <a:rPr lang="en-ZA" sz="40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0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317A3DEB-1051-151E-0ED3-5320EB715FAE}"/>
              </a:ext>
            </a:extLst>
          </p:cNvPr>
          <p:cNvSpPr/>
          <p:nvPr/>
        </p:nvSpPr>
        <p:spPr>
          <a:xfrm>
            <a:off x="3835675" y="152400"/>
            <a:ext cx="1472650" cy="469232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2A89ACE-60C1-40EE-97DF-67EFA2D9F259}"/>
              </a:ext>
            </a:extLst>
          </p:cNvPr>
          <p:cNvSpPr/>
          <p:nvPr/>
        </p:nvSpPr>
        <p:spPr>
          <a:xfrm>
            <a:off x="4035880" y="15817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1451002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867400"/>
          </a:xfrm>
          <a:solidFill>
            <a:schemeClr val="tx1"/>
          </a:solidFill>
          <a:ln w="28575">
            <a:solidFill>
              <a:srgbClr val="FFFF00"/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for a wilful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outcast such as I;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Father planned,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Saviour bled and died;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Redemption for a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worthless slave to buy;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long had law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grace defied.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3467" y="152400"/>
            <a:ext cx="1217066" cy="469232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50282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31F1AC-E68C-A2B9-1410-91DC3335F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1B9DB-154F-A37D-B41C-68BBF31A18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181600"/>
          </a:xfrm>
          <a:solidFill>
            <a:schemeClr val="tx1"/>
          </a:solidFill>
          <a:ln w="28575">
            <a:solidFill>
              <a:srgbClr val="FFFF00"/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love, such wondrous love,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love, such wondrous love;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God should love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sinner such as I;</a:t>
            </a:r>
          </a:p>
          <a:p>
            <a:pPr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love like this!</a:t>
            </a:r>
          </a:p>
          <a:p>
            <a:pPr algn="ctr">
              <a:buNone/>
            </a:pPr>
            <a:r>
              <a:rPr lang="en-ZA" sz="40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0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6914C27-C497-1005-1081-6BFE9A1B118E}"/>
              </a:ext>
            </a:extLst>
          </p:cNvPr>
          <p:cNvSpPr/>
          <p:nvPr/>
        </p:nvSpPr>
        <p:spPr>
          <a:xfrm>
            <a:off x="3835675" y="152400"/>
            <a:ext cx="1472650" cy="469232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6D2AC8-63A5-8287-F71E-E6B5E7A86FDE}"/>
              </a:ext>
            </a:extLst>
          </p:cNvPr>
          <p:cNvSpPr/>
          <p:nvPr/>
        </p:nvSpPr>
        <p:spPr>
          <a:xfrm>
            <a:off x="4035880" y="15817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1784762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867400"/>
          </a:xfrm>
          <a:solidFill>
            <a:schemeClr val="tx1"/>
          </a:solidFill>
          <a:ln w="28575">
            <a:solidFill>
              <a:srgbClr val="FFFF00"/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now He takes me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His heart, a son;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asks me not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fill a servant’s place;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“far-off country” </a:t>
            </a: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wand’rings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all are done;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Wide open are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arms of grace.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3467" y="76200"/>
            <a:ext cx="1217066" cy="469232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84678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3169E3-7EAA-8EEC-F667-BB5916F27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8EE5D1-23C8-5018-85B8-DA4345C1A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181600"/>
          </a:xfrm>
          <a:solidFill>
            <a:schemeClr val="tx1"/>
          </a:solidFill>
          <a:ln w="28575">
            <a:solidFill>
              <a:srgbClr val="FFFF00"/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love, such wondrous love,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Such love, such wondrous love;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God should love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sinner such as I;</a:t>
            </a:r>
          </a:p>
          <a:p>
            <a:pPr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wonderful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love like this!</a:t>
            </a:r>
          </a:p>
          <a:p>
            <a:pPr algn="ctr">
              <a:buNone/>
            </a:pPr>
            <a:r>
              <a:rPr lang="en-ZA" sz="40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0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B88D296-82D8-9C9A-B92B-1679129D4767}"/>
              </a:ext>
            </a:extLst>
          </p:cNvPr>
          <p:cNvSpPr/>
          <p:nvPr/>
        </p:nvSpPr>
        <p:spPr>
          <a:xfrm>
            <a:off x="3835675" y="152400"/>
            <a:ext cx="1472650" cy="469232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E9E7271-2729-43B4-628B-50DCEC869FDC}"/>
              </a:ext>
            </a:extLst>
          </p:cNvPr>
          <p:cNvSpPr/>
          <p:nvPr/>
        </p:nvSpPr>
        <p:spPr>
          <a:xfrm>
            <a:off x="4035880" y="15817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i="1" dirty="0"/>
          </a:p>
        </p:txBody>
      </p:sp>
      <p:sp>
        <p:nvSpPr>
          <p:cNvPr id="5" name="Down Arrow 6">
            <a:extLst>
              <a:ext uri="{FF2B5EF4-FFF2-40B4-BE49-F238E27FC236}">
                <a16:creationId xmlns:a16="http://schemas.microsoft.com/office/drawing/2014/main" id="{E91BAED4-84DF-7143-A4A2-C31639736473}"/>
              </a:ext>
            </a:extLst>
          </p:cNvPr>
          <p:cNvSpPr/>
          <p:nvPr/>
        </p:nvSpPr>
        <p:spPr>
          <a:xfrm>
            <a:off x="2931860" y="5943600"/>
            <a:ext cx="3280732" cy="480426"/>
          </a:xfrm>
          <a:prstGeom prst="downArrow">
            <a:avLst>
              <a:gd name="adj1" fmla="val 85637"/>
              <a:gd name="adj2" fmla="val 50000"/>
            </a:avLst>
          </a:prstGeom>
          <a:ln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6C8EB4-C1AC-5DC2-D7C0-780DD7A6BA34}"/>
              </a:ext>
            </a:extLst>
          </p:cNvPr>
          <p:cNvSpPr/>
          <p:nvPr/>
        </p:nvSpPr>
        <p:spPr>
          <a:xfrm>
            <a:off x="3198635" y="5892800"/>
            <a:ext cx="27957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Merveilleux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amour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289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181600"/>
          </a:xfrm>
          <a:solidFill>
            <a:schemeClr val="tx1"/>
          </a:solidFill>
          <a:ln w="28575">
            <a:solidFill>
              <a:srgbClr val="FFFF00"/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quel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merveilleux amour !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Oh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quel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merveilleux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amour !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Que Dieu aima un pécheur</a:t>
            </a:r>
          </a:p>
          <a:p>
            <a:pPr marL="0" indent="0" algn="ctr">
              <a:buNone/>
            </a:pPr>
            <a:r>
              <a:rPr lang="fr-FR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tel que moi, </a:t>
            </a:r>
          </a:p>
          <a:p>
            <a:pPr marL="0" indent="0" algn="ctr">
              <a:buNone/>
            </a:pPr>
            <a:endParaRPr lang="fr-FR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Quel est ce merveilleux</a:t>
            </a:r>
          </a:p>
          <a:p>
            <a:pPr marL="0" indent="0" algn="ctr">
              <a:buNone/>
            </a:pPr>
            <a:r>
              <a:rPr lang="fr-FR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A M O U R  !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0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17475" y="98560"/>
            <a:ext cx="1472650" cy="469232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17680" y="104331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i="1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29100" y="6593889"/>
            <a:ext cx="685800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3941859" y="6047770"/>
            <a:ext cx="12602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b="1" i="1" dirty="0">
                <a:solidFill>
                  <a:srgbClr val="FFFF00"/>
                </a:solidFill>
              </a:rPr>
              <a:t>(repeat)</a:t>
            </a:r>
            <a:endParaRPr lang="en-ZA" sz="2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73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D555E981-93D2-431A-82F4-2EE4254880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B72024A-B8BD-48E9-902B-0F6B11BA67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B54781-66E2-4DC1-B542-614FABC3668A}">
  <ds:schemaRefs>
    <ds:schemaRef ds:uri="b3fec16b-ebc2-4fa6-9dd6-49e1f08d656d"/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</TotalTime>
  <Words>344</Words>
  <Application>Microsoft Office PowerPoint</Application>
  <PresentationFormat>On-screen Show (4:3)</PresentationFormat>
  <Paragraphs>110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30</cp:revision>
  <dcterms:created xsi:type="dcterms:W3CDTF">2006-08-16T00:00:00Z</dcterms:created>
  <dcterms:modified xsi:type="dcterms:W3CDTF">2024-12-04T13:45:12Z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