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6"/>
  </p:notesMasterIdLst>
  <p:sldIdLst>
    <p:sldId id="258" r:id="rId5"/>
    <p:sldId id="259" r:id="rId6"/>
    <p:sldId id="270" r:id="rId7"/>
    <p:sldId id="271" r:id="rId8"/>
    <p:sldId id="275" r:id="rId9"/>
    <p:sldId id="272" r:id="rId10"/>
    <p:sldId id="276" r:id="rId11"/>
    <p:sldId id="273" r:id="rId12"/>
    <p:sldId id="277" r:id="rId13"/>
    <p:sldId id="274" r:id="rId14"/>
    <p:sldId id="27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33A0D9-4B82-491B-9042-1BADD87A7497}" type="datetimeFigureOut">
              <a:rPr lang="en-US" smtClean="0"/>
              <a:pPr/>
              <a:t>12/11/2024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36486F-96AC-4D26-9DAF-5CEE9138F58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6486F-96AC-4D26-9DAF-5CEE9138F580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6486F-96AC-4D26-9DAF-5CEE9138F580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6486F-96AC-4D26-9DAF-5CEE9138F580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877717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6486F-96AC-4D26-9DAF-5CEE9138F580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87058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6486F-96AC-4D26-9DAF-5CEE9138F580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58150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6486F-96AC-4D26-9DAF-5CEE9138F580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184862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6486F-96AC-4D26-9DAF-5CEE9138F580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646133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6486F-96AC-4D26-9DAF-5CEE9138F580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290420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6486F-96AC-4D26-9DAF-5CEE9138F580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44531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6486F-96AC-4D26-9DAF-5CEE9138F580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422726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6486F-96AC-4D26-9DAF-5CEE9138F580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19740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40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40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47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20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69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69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20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48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26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654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2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990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870" y="1143000"/>
            <a:ext cx="8590460" cy="26670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buNone/>
            </a:pPr>
            <a:r>
              <a:rPr lang="en-ZA" sz="60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 U N L I G H T </a:t>
            </a:r>
          </a:p>
          <a:p>
            <a:pPr algn="ctr">
              <a:buNone/>
            </a:pPr>
            <a:r>
              <a:rPr lang="en-ZA" sz="48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132</a:t>
            </a:r>
          </a:p>
          <a:p>
            <a:pPr algn="ctr">
              <a:buNone/>
            </a:pPr>
            <a:r>
              <a:rPr lang="en-ZA" sz="60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5" name="Bevel 4"/>
          <p:cNvSpPr/>
          <p:nvPr/>
        </p:nvSpPr>
        <p:spPr>
          <a:xfrm>
            <a:off x="4115667" y="3048000"/>
            <a:ext cx="988867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D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5720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wandered in the shades of night,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till Jesus came to me;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with the sunlight of His love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bid all my darkness flee.  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3467" y="76200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79" y="372146"/>
            <a:ext cx="9144000" cy="60198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Sunlight, sunlight in my soul today,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Sunlight, sunlight all along the way;</a:t>
            </a:r>
          </a:p>
          <a:p>
            <a:pPr algn="ctr">
              <a:buNone/>
            </a:pP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Since the Saviour found me,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took away my sin;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have had the sunlight of His love within.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774422" y="124837"/>
            <a:ext cx="1619915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90307" y="177891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17164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8768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Though clouds may gather in the sky,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billows round me roll;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However dark the world may be,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I’ve sunlight in my soul.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3467" y="228600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14500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72702"/>
            <a:ext cx="9144000" cy="60960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Sunlight, sunlight in my soul today,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Sunlight, sunlight all along the way;</a:t>
            </a:r>
          </a:p>
          <a:p>
            <a:pPr algn="ctr">
              <a:buNone/>
            </a:pP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Since the Saviour found me,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took away my sin;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have had the sunlight of His love within.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762042" y="116250"/>
            <a:ext cx="1619915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77926" y="169302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3901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3434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While walking in the light of God,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sweet communion find;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press with holy vigour on,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leave the world behind.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3467" y="228600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59058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" y="408722"/>
            <a:ext cx="9144000" cy="60960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Sunlight, sunlight in my soul today,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Sunlight, sunlight all along the way;</a:t>
            </a:r>
          </a:p>
          <a:p>
            <a:pPr algn="ctr">
              <a:buNone/>
            </a:pP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Since the Saviour found me,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took away my sin;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have had the sunlight of His love within.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774422" y="124837"/>
            <a:ext cx="1619915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90307" y="177891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115233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3434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cross the wild extended fields,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journey o’er the plains;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in the sunlight of His love,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reap the golden grain.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3467" y="152400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29593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63002"/>
            <a:ext cx="9144000" cy="61722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Sunlight, sunlight in my soul today,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Sunlight, sunlight all along the way;</a:t>
            </a:r>
          </a:p>
          <a:p>
            <a:pPr algn="ctr">
              <a:buNone/>
            </a:pP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Since the Saviour found me,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took away my sin;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have had the sunlight of His love within.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762042" y="79117"/>
            <a:ext cx="1619915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90307" y="132171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408893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3434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Soon I shall see Him as He is,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light that came to me;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Behold the brightness of His face,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Throughout eternity.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3467" y="152400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40959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9" y="343392"/>
            <a:ext cx="9144000" cy="60960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Sunlight, sunlight in my soul today,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Sunlight, sunlight all along the way;</a:t>
            </a:r>
          </a:p>
          <a:p>
            <a:pPr algn="ctr">
              <a:buNone/>
            </a:pP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Since the Saviour found me,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took away my sin;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have had the sunlight of His love within.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818233" y="116250"/>
            <a:ext cx="1619915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4117" y="149136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51000" y="6541050"/>
            <a:ext cx="754380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4020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7B69A006-37D4-45A1-8B1C-72E4F71349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2FF4131-83B6-408C-B2C9-1D958F00591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E391E0-B618-4B3A-8E9A-D277109A6904}">
  <ds:schemaRefs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</TotalTime>
  <Words>351</Words>
  <Application>Microsoft Office PowerPoint</Application>
  <PresentationFormat>On-screen Show (4:3)</PresentationFormat>
  <Paragraphs>90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19</cp:revision>
  <dcterms:created xsi:type="dcterms:W3CDTF">2006-08-16T00:00:00Z</dcterms:created>
  <dcterms:modified xsi:type="dcterms:W3CDTF">2024-12-11T13:41:11Z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