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0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470025"/>
          </a:xfrm>
        </p:spPr>
        <p:txBody>
          <a:bodyPr>
            <a:normAutofit/>
          </a:bodyPr>
          <a:lstStyle/>
          <a:p>
            <a:r>
              <a:rPr lang="en-Z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SWEEP OVER MY SOUL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685800"/>
          </a:xfrm>
        </p:spPr>
        <p:txBody>
          <a:bodyPr>
            <a:noAutofit/>
          </a:bodyPr>
          <a:lstStyle/>
          <a:p>
            <a:r>
              <a:rPr lang="en-ZA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162</a:t>
            </a:r>
            <a:endParaRPr lang="en-ZA" sz="5400" dirty="0"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99686" y="3309355"/>
            <a:ext cx="944628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734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"/>
            <a:ext cx="8229600" cy="5562600"/>
          </a:xfrm>
        </p:spPr>
        <p:txBody>
          <a:bodyPr>
            <a:normAutofit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b="1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Sweep over my soul, </a:t>
            </a: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Sweep over my soul, </a:t>
            </a: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Sweet Spirit, </a:t>
            </a: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Sweep over my soul;</a:t>
            </a: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rest is complete </a:t>
            </a: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While I sit at Your feet;</a:t>
            </a: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Sweet Spirit, </a:t>
            </a: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Sweep over my soul.</a:t>
            </a:r>
          </a:p>
          <a:p>
            <a:pPr marL="0" indent="0" algn="ctr">
              <a:buNone/>
            </a:pPr>
            <a:endParaRPr lang="en-ZA" b="1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20496" y="5656144"/>
            <a:ext cx="685800" cy="10479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6547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43</Words>
  <Application>Microsoft Office PowerPoint</Application>
  <PresentationFormat>On-screen Show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SWEEP OVER MY SOUL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SWEEP O’ER MY SOUL Ab</dc:title>
  <dc:creator>A. Ukelo</dc:creator>
  <cp:lastModifiedBy>Ukelo Alimange</cp:lastModifiedBy>
  <cp:revision>13</cp:revision>
  <dcterms:created xsi:type="dcterms:W3CDTF">2006-08-16T00:00:00Z</dcterms:created>
  <dcterms:modified xsi:type="dcterms:W3CDTF">2022-04-21T14:47:07Z</dcterms:modified>
</cp:coreProperties>
</file>