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67" r:id="rId6"/>
    <p:sldId id="262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D8594-37AD-402A-8E07-A63CF695B49B}" type="datetimeFigureOut">
              <a:rPr lang="en-US" smtClean="0"/>
              <a:pPr/>
              <a:t>12/26/2017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7B508-4468-4E3E-9FCE-1D7761967B7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01594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57B508-4468-4E3E-9FCE-1D7761967B7D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92816" y="1600200"/>
            <a:ext cx="8234569" cy="3276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2800" b="1" dirty="0" smtClean="0"/>
          </a:p>
          <a:p>
            <a:pPr algn="ctr">
              <a:buNone/>
            </a:pPr>
            <a:r>
              <a:rPr lang="en-ZA" sz="5400" b="1" dirty="0" smtClean="0">
                <a:solidFill>
                  <a:srgbClr val="FFFF00"/>
                </a:solidFill>
              </a:rPr>
              <a:t>SWEET BY AND BY</a:t>
            </a:r>
          </a:p>
          <a:p>
            <a:pPr algn="ctr">
              <a:buNone/>
            </a:pPr>
            <a:endParaRPr lang="en-ZA" sz="44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smtClean="0">
                <a:latin typeface="Cambria" panose="02040503050406030204" pitchFamily="18" charset="0"/>
              </a:rPr>
              <a:t>137</a:t>
            </a:r>
            <a:endParaRPr lang="en-ZA" sz="44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kumimoji="0" lang="en-GB" sz="28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buNone/>
            </a:pPr>
            <a:endParaRPr lang="en-GB" sz="28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kumimoji="0" lang="en-ZA" sz="2800" b="0" i="0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Bevel 5"/>
          <p:cNvSpPr/>
          <p:nvPr/>
        </p:nvSpPr>
        <p:spPr>
          <a:xfrm>
            <a:off x="3985678" y="4750308"/>
            <a:ext cx="1196529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04800" y="1524000"/>
            <a:ext cx="8534400" cy="3657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There’s a land that is fairer than day,</a:t>
            </a:r>
          </a:p>
          <a:p>
            <a:pPr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And by faith we can see it afar;</a:t>
            </a:r>
          </a:p>
          <a:p>
            <a:pPr algn="ctr">
              <a:buNone/>
            </a:pP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For the Father waits over the way,</a:t>
            </a:r>
          </a:p>
          <a:p>
            <a:pPr algn="ctr">
              <a:buNone/>
            </a:pPr>
            <a:r>
              <a:rPr lang="en-ZA" sz="3200" b="1" dirty="0" smtClean="0">
                <a:solidFill>
                  <a:schemeClr val="tx1"/>
                </a:solidFill>
              </a:rPr>
              <a:t>To prepare us a dwelling place there.</a:t>
            </a:r>
            <a:endParaRPr kumimoji="0" lang="en-ZA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68168" y="914400"/>
            <a:ext cx="4106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>
                <a:solidFill>
                  <a:schemeClr val="bg1"/>
                </a:solidFill>
              </a:rPr>
              <a:t>1</a:t>
            </a:r>
            <a:endParaRPr lang="en-Z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524000"/>
            <a:ext cx="8458200" cy="3810000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In the sweet by and by,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We shall meet on that beautiful shore;</a:t>
            </a:r>
          </a:p>
          <a:p>
            <a:pPr algn="ctr">
              <a:buNone/>
            </a:pP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In the sweet by and by,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We shall meet on that beautiful shore.</a:t>
            </a: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4160" y="986135"/>
            <a:ext cx="13420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81000" y="1524000"/>
            <a:ext cx="8305800" cy="3657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ZA" sz="3200" b="1" dirty="0" smtClean="0"/>
          </a:p>
          <a:p>
            <a:pPr algn="ctr">
              <a:buNone/>
            </a:pPr>
            <a:r>
              <a:rPr lang="en-ZA" sz="3200" b="1" dirty="0" smtClean="0"/>
              <a:t>We shall sing on that beautiful shore,</a:t>
            </a:r>
          </a:p>
          <a:p>
            <a:pPr algn="ctr">
              <a:buNone/>
            </a:pPr>
            <a:r>
              <a:rPr lang="en-ZA" sz="3200" b="1" dirty="0" smtClean="0"/>
              <a:t>The melodious songs of the blest,</a:t>
            </a:r>
          </a:p>
          <a:p>
            <a:pPr algn="ctr">
              <a:buNone/>
            </a:pPr>
            <a:r>
              <a:rPr lang="en-ZA" sz="3200" b="1" dirty="0" smtClean="0"/>
              <a:t>  </a:t>
            </a:r>
          </a:p>
          <a:p>
            <a:pPr algn="ctr">
              <a:buNone/>
            </a:pPr>
            <a:r>
              <a:rPr lang="en-ZA" sz="3200" b="1" dirty="0" smtClean="0"/>
              <a:t>And our spirits shall sorrow no more,</a:t>
            </a:r>
          </a:p>
          <a:p>
            <a:pPr algn="ctr">
              <a:buNone/>
            </a:pPr>
            <a:r>
              <a:rPr lang="en-ZA" sz="3200" b="1" dirty="0" smtClean="0"/>
              <a:t>Not a sigh for the blessing of rest.</a:t>
            </a:r>
            <a:endParaRPr kumimoji="0" lang="en-ZA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27224" y="887104"/>
            <a:ext cx="473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 smtClean="0">
                <a:solidFill>
                  <a:schemeClr val="bg1"/>
                </a:solidFill>
              </a:rPr>
              <a:t>2</a:t>
            </a:r>
            <a:endParaRPr lang="en-Z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524000"/>
            <a:ext cx="8458200" cy="3810000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In the sweet by and by,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We shall meet on that beautiful shore;</a:t>
            </a:r>
          </a:p>
          <a:p>
            <a:pPr algn="ctr">
              <a:buNone/>
            </a:pP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In the sweet by and by,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We shall meet on that beautiful shore.</a:t>
            </a: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94160" y="986135"/>
            <a:ext cx="13420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46322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87927" y="1524000"/>
            <a:ext cx="8382000" cy="3657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200" dirty="0" smtClean="0"/>
          </a:p>
          <a:p>
            <a:pPr algn="ctr">
              <a:buNone/>
            </a:pPr>
            <a:r>
              <a:rPr lang="en-ZA" sz="3200" dirty="0" smtClean="0"/>
              <a:t>To our bountiful Father above,</a:t>
            </a:r>
          </a:p>
          <a:p>
            <a:pPr algn="ctr">
              <a:buNone/>
            </a:pPr>
            <a:r>
              <a:rPr lang="en-ZA" sz="3200" dirty="0" smtClean="0"/>
              <a:t>We will offer our tribute of praise,</a:t>
            </a:r>
          </a:p>
          <a:p>
            <a:pPr algn="ctr">
              <a:buNone/>
            </a:pPr>
            <a:endParaRPr lang="en-ZA" sz="3200" dirty="0" smtClean="0"/>
          </a:p>
          <a:p>
            <a:pPr algn="ctr">
              <a:buNone/>
            </a:pPr>
            <a:r>
              <a:rPr lang="en-ZA" sz="3200" dirty="0" smtClean="0"/>
              <a:t>For the glorious gift of His love,</a:t>
            </a:r>
          </a:p>
          <a:p>
            <a:pPr algn="ctr">
              <a:buNone/>
            </a:pPr>
            <a:r>
              <a:rPr lang="en-ZA" sz="3200" dirty="0" smtClean="0"/>
              <a:t>And the blessings that hallow our days.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327224" y="887104"/>
            <a:ext cx="473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>
                <a:solidFill>
                  <a:schemeClr val="bg1"/>
                </a:solidFill>
              </a:rPr>
              <a:t>3</a:t>
            </a:r>
            <a:endParaRPr lang="en-Z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524000"/>
            <a:ext cx="8458200" cy="3810000"/>
          </a:xfr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In the sweet by and by,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We shall meet on that beautiful shore;</a:t>
            </a:r>
          </a:p>
          <a:p>
            <a:pPr algn="ctr">
              <a:buNone/>
            </a:pP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In the sweet by and by,</a:t>
            </a:r>
            <a:endParaRPr lang="en-ZA" sz="32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200" b="1" i="1" dirty="0" smtClean="0">
                <a:solidFill>
                  <a:schemeClr val="tx1"/>
                </a:solidFill>
              </a:rPr>
              <a:t>We shall meet on that beautiful shore.</a:t>
            </a: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GB" sz="3200" b="1" i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endParaRPr lang="en-ZA" sz="3200" b="1" dirty="0">
              <a:solidFill>
                <a:schemeClr val="tx1"/>
              </a:solidFill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43400" y="5486400"/>
            <a:ext cx="68580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3894160" y="986135"/>
            <a:ext cx="13420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62198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55</TotalTime>
  <Words>206</Words>
  <Application>Microsoft Office PowerPoint</Application>
  <PresentationFormat>On-screen Show (4:3)</PresentationFormat>
  <Paragraphs>64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Ualimange</cp:lastModifiedBy>
  <cp:revision>19</cp:revision>
  <dcterms:created xsi:type="dcterms:W3CDTF">2006-08-16T00:00:00Z</dcterms:created>
  <dcterms:modified xsi:type="dcterms:W3CDTF">2017-12-26T20:37:44Z</dcterms:modified>
</cp:coreProperties>
</file>