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9" r:id="rId4"/>
    <p:sldId id="267" r:id="rId5"/>
    <p:sldId id="270" r:id="rId6"/>
    <p:sldId id="268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0EFD2-9C81-4B32-AA96-5E4CE1B721CB}" type="datetimeFigureOut">
              <a:rPr lang="en-US" smtClean="0"/>
              <a:pPr/>
              <a:t>5/3/2018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F8E78-402B-4D9F-B13D-D3FFB96FB24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7219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F8E78-402B-4D9F-B13D-D3FFB96FB24A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034739"/>
            <a:ext cx="9144000" cy="2613461"/>
          </a:xfrm>
          <a:solidFill>
            <a:schemeClr val="tx1"/>
          </a:solidFill>
          <a:ln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r>
              <a:rPr lang="en-ZA" sz="6000" b="1" dirty="0" smtClean="0">
                <a:ln w="1905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BLESSED ASSURANCE</a:t>
            </a:r>
            <a:br>
              <a:rPr lang="en-ZA" sz="6000" b="1" dirty="0" smtClean="0">
                <a:ln w="1905"/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</a:br>
            <a:r>
              <a:rPr lang="en-ZA" sz="6000" b="1" i="1" dirty="0" smtClean="0">
                <a:ln w="1905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anose="02040503050406030204" pitchFamily="18" charset="0"/>
              </a:rPr>
              <a:t>390</a:t>
            </a:r>
            <a:endParaRPr lang="en-ZA" sz="6000" b="1" i="1" dirty="0">
              <a:ln w="1905"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2075548" y="3505200"/>
            <a:ext cx="10305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9" name="Bevel 8"/>
          <p:cNvSpPr/>
          <p:nvPr/>
        </p:nvSpPr>
        <p:spPr>
          <a:xfrm>
            <a:off x="5943600" y="3505200"/>
            <a:ext cx="100760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066800"/>
            <a:ext cx="8915400" cy="46482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Blessed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assurance, Jesus is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mine!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Oh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what a foretaste of glory divine!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Heir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of salvation, 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Purchased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of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God,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Born 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of His Spirit, washed in His blood.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10000" y="782915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</a:rPr>
              <a:t>1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219200"/>
            <a:ext cx="89154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This 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5372" y="928048"/>
            <a:ext cx="1781907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70360" y="97695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17434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066800"/>
            <a:ext cx="8915400" cy="46482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Perfect submission, perfect delight,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Visions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of rapture burst on my sight,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Angels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descending,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Bring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from above,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Echoes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of mercy, whispers of love.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10000" y="782915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19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219200"/>
            <a:ext cx="89154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This 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5372" y="928048"/>
            <a:ext cx="1781907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70360" y="97695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64511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066800"/>
            <a:ext cx="8915400" cy="46482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Perfect submission, all is at rest,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my Saviour am happy and blest,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Watching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waiting,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Looking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above,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Filled 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with His goodness, lost in His love.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810000" y="782915"/>
            <a:ext cx="1472650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19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96" y="1219200"/>
            <a:ext cx="8915400" cy="4343400"/>
          </a:xfrm>
          <a:solidFill>
            <a:schemeClr val="tx1"/>
          </a:solidFill>
          <a:ln w="38100">
            <a:solidFill>
              <a:srgbClr val="FFFF00"/>
            </a:solidFill>
          </a:ln>
          <a:effectLst>
            <a:glow rad="228600">
              <a:srgbClr val="FFFF00">
                <a:alpha val="40000"/>
              </a:srgbClr>
            </a:glow>
          </a:effectLst>
        </p:spPr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This 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</a:p>
          <a:p>
            <a:pPr algn="ctr">
              <a:buNone/>
            </a:pPr>
            <a:endParaRPr lang="en-ZA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This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is my story, this is my song,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Praising my Saviour all the day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long.</a:t>
            </a:r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655372" y="928048"/>
            <a:ext cx="1781907" cy="567771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70360" y="976952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45985" y="4973153"/>
            <a:ext cx="609600" cy="138545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511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223</Words>
  <Application>Microsoft Office PowerPoint</Application>
  <PresentationFormat>On-screen Show (4:3)</PresentationFormat>
  <Paragraphs>55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BLESSED ASSURANCE 390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BLESSED ASSURANCE  390-B-</dc:title>
  <dc:creator>Ukelo</dc:creator>
  <cp:lastModifiedBy>Ualimange</cp:lastModifiedBy>
  <cp:revision>23</cp:revision>
  <dcterms:created xsi:type="dcterms:W3CDTF">2006-08-16T00:00:00Z</dcterms:created>
  <dcterms:modified xsi:type="dcterms:W3CDTF">2018-05-03T12:02:31Z</dcterms:modified>
</cp:coreProperties>
</file>