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8" r:id="rId2"/>
    <p:sldId id="259" r:id="rId3"/>
    <p:sldId id="260" r:id="rId4"/>
    <p:sldId id="261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6DF28-DF9B-4294-9508-D2F0158D7723}" type="datetimeFigureOut">
              <a:rPr lang="en-US" smtClean="0"/>
              <a:pPr/>
              <a:t>1/12/2019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C59388-4593-4C4D-AD98-6E8D17849D35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59388-4593-4C4D-AD98-6E8D17849D3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59388-4593-4C4D-AD98-6E8D17849D3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59388-4593-4C4D-AD98-6E8D17849D35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59388-4593-4C4D-AD98-6E8D17849D35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066800" y="1219200"/>
            <a:ext cx="7086600" cy="2895600"/>
          </a:xfrm>
          <a:solidFill>
            <a:schemeClr val="tx1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ZA" sz="4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endParaRPr lang="en-ZA" sz="4400" dirty="0" smtClean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SWEET HOUR OF PRAYER</a:t>
            </a:r>
          </a:p>
          <a:p>
            <a:pPr algn="ctr">
              <a:buNone/>
            </a:pPr>
            <a:r>
              <a:rPr lang="en-ZA" sz="44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135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11836" y="4348950"/>
            <a:ext cx="1196529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-76200" y="165847"/>
            <a:ext cx="9404604" cy="6477000"/>
          </a:xfrm>
          <a:solidFill>
            <a:schemeClr val="tx1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Sweet hour of prayer, sweet hour of prayer,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calls me from a world of care,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bids me, at my Father’s Throne,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Make all my wants and wishes known;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seasons of distress and grief,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soul has often found relief,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oft, escaped the tempter’s snare,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By thy return, sweet hour of prayer.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017569" y="411625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-130302" y="152400"/>
            <a:ext cx="9404604" cy="6553200"/>
          </a:xfrm>
          <a:solidFill>
            <a:schemeClr val="tx1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Sweet hour of prayer, sweet hour of prayer,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joy I feel, the bliss I share,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those whose anxious spirits burn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strong desires for Thy return!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such I hasten to the place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 God, my Saviour, shows His face,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gladly take my station there,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wait for Thee, sweet hour of prayer.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017569" y="411625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-130302" y="152400"/>
            <a:ext cx="9404604" cy="6477000"/>
          </a:xfrm>
          <a:solidFill>
            <a:schemeClr val="tx1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Sweet hour of prayer, sweet hour of prayer.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Thy wings shall my petition bear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Him whose truth and faithfulness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Engage the waiting soul to bless;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since He bids me seek His face,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Believe His Word and trust His grace,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I’ll cast on him my every care,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wait for Thee, sweet hour of prayer.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29100" y="5975967"/>
            <a:ext cx="685800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5" name="Diamond 4"/>
          <p:cNvSpPr/>
          <p:nvPr/>
        </p:nvSpPr>
        <p:spPr>
          <a:xfrm>
            <a:off x="4017569" y="411625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306</TotalTime>
  <Words>212</Words>
  <Application>Microsoft Office PowerPoint</Application>
  <PresentationFormat>On-screen Show (4:3)</PresentationFormat>
  <Paragraphs>38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Cambria</vt:lpstr>
      <vt:lpstr>Franklin Gothic Book</vt:lpstr>
      <vt:lpstr>Perpetua</vt:lpstr>
      <vt:lpstr>Wingdings 2</vt:lpstr>
      <vt:lpstr>Equity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21</cp:revision>
  <dcterms:created xsi:type="dcterms:W3CDTF">2006-08-16T00:00:00Z</dcterms:created>
  <dcterms:modified xsi:type="dcterms:W3CDTF">2019-01-12T17:47:16Z</dcterms:modified>
</cp:coreProperties>
</file>