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60" r:id="rId3"/>
    <p:sldId id="265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436B7-C805-43C6-899E-40B08E66D5A8}" type="datetimeFigureOut">
              <a:rPr lang="en-US" smtClean="0"/>
              <a:pPr/>
              <a:t>7/11/2017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6C65-3F6A-40AE-89D1-248EC787033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2045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6C65-3F6A-40AE-89D1-248EC787033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6C65-3F6A-40AE-89D1-248EC787033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6C65-3F6A-40AE-89D1-248EC787033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1676400"/>
          </a:xfr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US" sz="80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Bodoni MT Black" panose="02070A03080606020203" pitchFamily="18" charset="0"/>
              </a:rPr>
              <a:t>Sweet  Jesus</a:t>
            </a:r>
            <a:endParaRPr lang="en-ZA" sz="8000" b="1" i="1" dirty="0" smtClean="0">
              <a:ln w="50800"/>
              <a:solidFill>
                <a:schemeClr val="bg1">
                  <a:shade val="50000"/>
                </a:schemeClr>
              </a:solidFill>
              <a:latin typeface="Bodoni MT Black" panose="02070A03080606020203" pitchFamily="18" charset="0"/>
            </a:endParaRPr>
          </a:p>
          <a:p>
            <a:pPr algn="ctr">
              <a:buNone/>
            </a:pPr>
            <a:r>
              <a:rPr lang="en-ZA" sz="80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Bodoni MT Black" panose="02070A03080606020203" pitchFamily="18" charset="0"/>
              </a:rPr>
              <a:t>182 </a:t>
            </a:r>
            <a:endParaRPr lang="en-ZA" sz="8000" b="1" i="1" dirty="0">
              <a:ln w="50800"/>
              <a:solidFill>
                <a:schemeClr val="bg1">
                  <a:shade val="50000"/>
                </a:schemeClr>
              </a:solidFill>
              <a:latin typeface="Bodoni MT Black" panose="02070A03080606020203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33800" y="42931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XXX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0" y="3421559"/>
            <a:ext cx="12955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ln w="50800"/>
                <a:latin typeface="Bodoni MT Black" panose="02070A03080606020203" pitchFamily="18" charset="0"/>
              </a:rPr>
              <a:t>182</a:t>
            </a:r>
            <a:endParaRPr lang="en-ZA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8616"/>
            <a:ext cx="8229600" cy="535838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Sweet  Jesus, sweet  Jesus,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What  a  wonder  You   are!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You are greater than the morning star;  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You are fairer, much fairer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Than  the lily that grows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By  the way  side;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You are  precious</a:t>
            </a:r>
          </a:p>
          <a:p>
            <a:pPr algn="ctr">
              <a:buNone/>
            </a:pPr>
            <a:r>
              <a:rPr lang="en-ZA" sz="3600" dirty="0" smtClean="0">
                <a:latin typeface="Cambria" panose="02040503050406030204" pitchFamily="18" charset="0"/>
              </a:rPr>
              <a:t>More precious  than  gold.</a:t>
            </a:r>
          </a:p>
          <a:p>
            <a:pPr algn="ctr">
              <a:buNone/>
            </a:pPr>
            <a:endParaRPr lang="en-ZA" sz="3600" dirty="0"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62984" y="481584"/>
            <a:ext cx="1042416" cy="432816"/>
          </a:xfrm>
          <a:prstGeom prst="bevel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1</a:t>
            </a:r>
            <a:endParaRPr lang="en-ZA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1400" i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You </a:t>
            </a:r>
            <a:r>
              <a:rPr lang="en-ZA" sz="3600" i="1" dirty="0" smtClean="0">
                <a:latin typeface="Cambria" panose="02040503050406030204" pitchFamily="18" charset="0"/>
              </a:rPr>
              <a:t>are the Rose of Sharon,       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The fairest of them all,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You are everything my heart desires,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You are fairer, much fairer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Than the lily that grows by the way side;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You are precious,</a:t>
            </a: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i="1" dirty="0" smtClean="0">
                <a:latin typeface="Cambria" panose="02040503050406030204" pitchFamily="18" charset="0"/>
              </a:rPr>
              <a:t>More precious than gold.</a:t>
            </a:r>
          </a:p>
          <a:p>
            <a:pPr algn="ctr">
              <a:buNone/>
            </a:pPr>
            <a:endParaRPr lang="en-ZA" sz="3600" dirty="0"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34384" y="381000"/>
            <a:ext cx="1423416" cy="432816"/>
          </a:xfrm>
          <a:prstGeom prst="bevel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Chorus</a:t>
            </a:r>
            <a:endParaRPr lang="en-ZA" sz="2400" b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889008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99</Words>
  <Application>Microsoft Office PowerPoint</Application>
  <PresentationFormat>On-screen Show (4:3)</PresentationFormat>
  <Paragraphs>25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11</cp:revision>
  <dcterms:created xsi:type="dcterms:W3CDTF">2006-08-16T00:00:00Z</dcterms:created>
  <dcterms:modified xsi:type="dcterms:W3CDTF">2017-07-11T05:23:02Z</dcterms:modified>
</cp:coreProperties>
</file>