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4" r:id="rId1"/>
  </p:sldMasterIdLst>
  <p:sldIdLst>
    <p:sldId id="256" r:id="rId2"/>
    <p:sldId id="263" r:id="rId3"/>
    <p:sldId id="257" r:id="rId4"/>
    <p:sldId id="260" r:id="rId5"/>
    <p:sldId id="266" r:id="rId6"/>
    <p:sldId id="261" r:id="rId7"/>
    <p:sldId id="267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84" autoAdjust="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32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24-Mar-19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0243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24-Mar-19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5386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24-Mar-19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93864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24-Mar-19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73138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24-Mar-19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68353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24-Mar-19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85952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24-Mar-19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17320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24-Mar-19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54228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24-Mar-19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8254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24-Mar-19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09870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24-Mar-19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36951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24-Mar-19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962016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en-ZA" sz="80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Take my Hand</a:t>
            </a:r>
            <a:r>
              <a:rPr lang="en-ZA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b="1" dirty="0" smtClean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720</a:t>
            </a:r>
            <a:endParaRPr lang="en-ZA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978206" y="3477391"/>
            <a:ext cx="1145005" cy="1104488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en-ZA" sz="40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  <a:endParaRPr lang="en-ZA" sz="40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99453" y="1447800"/>
            <a:ext cx="9542907" cy="4351338"/>
          </a:xfrm>
          <a:ln w="28575">
            <a:solidFill>
              <a:srgbClr val="FFFF00"/>
            </a:solidFill>
          </a:ln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When my way grows drear,</a:t>
            </a:r>
          </a:p>
          <a:p>
            <a:pPr algn="ctr">
              <a:buFontTx/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Precious Lord, linger near.</a:t>
            </a:r>
          </a:p>
          <a:p>
            <a:pPr algn="ctr">
              <a:buFontTx/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When my life is almost gone,</a:t>
            </a:r>
          </a:p>
          <a:p>
            <a:pPr algn="ctr">
              <a:buFontTx/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Hear my cry, hear my call,</a:t>
            </a:r>
          </a:p>
          <a:p>
            <a:pPr algn="ctr">
              <a:buFontTx/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Hold my hand lest I fall. </a:t>
            </a:r>
          </a:p>
          <a:p>
            <a:pPr algn="ctr">
              <a:buFontTx/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Take my hand, precious Lord,</a:t>
            </a:r>
          </a:p>
          <a:p>
            <a:pPr algn="ctr">
              <a:buFontTx/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Lead me on.</a:t>
            </a:r>
          </a:p>
          <a:p>
            <a:pPr algn="ctr">
              <a:buFontTx/>
              <a:buNone/>
            </a:pPr>
            <a:endParaRPr lang="en-ZA" sz="3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FontTx/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en-ZA" b="1" i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b="1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99453" y="1371600"/>
            <a:ext cx="9542907" cy="4351338"/>
          </a:xfrm>
          <a:ln w="28575">
            <a:solidFill>
              <a:srgbClr val="FFFF00"/>
            </a:solidFill>
          </a:ln>
        </p:spPr>
        <p:txBody>
          <a:bodyPr>
            <a:noAutofit/>
          </a:bodyPr>
          <a:lstStyle/>
          <a:p>
            <a:pPr algn="ctr">
              <a:buFontTx/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Precious Lord take my hand,</a:t>
            </a:r>
          </a:p>
          <a:p>
            <a:pPr algn="ctr">
              <a:buFontTx/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Lead me on, let me stand.</a:t>
            </a:r>
          </a:p>
          <a:p>
            <a:pPr algn="ctr">
              <a:buFontTx/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I’m tired, I’m weak, I’m worn,</a:t>
            </a:r>
          </a:p>
          <a:p>
            <a:pPr algn="ctr">
              <a:buFontTx/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Through the storm, through the night,</a:t>
            </a:r>
          </a:p>
          <a:p>
            <a:pPr algn="ctr">
              <a:buFontTx/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Lead me on to the light.</a:t>
            </a:r>
          </a:p>
          <a:p>
            <a:pPr algn="ctr">
              <a:buFontTx/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Take my hand precious Lord,</a:t>
            </a:r>
          </a:p>
          <a:p>
            <a:pPr algn="ctr">
              <a:buFontTx/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Lead me home.</a:t>
            </a:r>
          </a:p>
          <a:p>
            <a:pPr algn="ctr">
              <a:buFontTx/>
              <a:buNone/>
            </a:pPr>
            <a:endParaRPr lang="en-ZA" sz="3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FontTx/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en-ZA" sz="40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  <a:endParaRPr lang="en-ZA" sz="40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99453" y="1295400"/>
            <a:ext cx="9542907" cy="4351338"/>
          </a:xfrm>
          <a:ln w="28575">
            <a:solidFill>
              <a:srgbClr val="FFFF00"/>
            </a:solidFill>
          </a:ln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When the darkness appears,</a:t>
            </a:r>
          </a:p>
          <a:p>
            <a:pPr algn="ctr">
              <a:buFontTx/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And the night draws near,</a:t>
            </a:r>
          </a:p>
          <a:p>
            <a:pPr algn="ctr">
              <a:buFontTx/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And the day is past and gone,</a:t>
            </a:r>
          </a:p>
          <a:p>
            <a:pPr algn="ctr">
              <a:buFontTx/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At the river I stand,</a:t>
            </a:r>
          </a:p>
          <a:p>
            <a:pPr algn="ctr">
              <a:buFontTx/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Guide my feet, hold my hand. </a:t>
            </a:r>
          </a:p>
          <a:p>
            <a:pPr algn="ctr">
              <a:buFontTx/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Take my hand precious Lord,</a:t>
            </a:r>
          </a:p>
          <a:p>
            <a:pPr algn="ctr">
              <a:buFontTx/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Lead me on.</a:t>
            </a:r>
          </a:p>
          <a:p>
            <a:pPr algn="ctr">
              <a:buFontTx/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en-ZA" b="1" i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b="1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99453" y="1371600"/>
            <a:ext cx="9542907" cy="4351338"/>
          </a:xfrm>
          <a:ln w="28575">
            <a:solidFill>
              <a:srgbClr val="FFFF00"/>
            </a:solidFill>
          </a:ln>
        </p:spPr>
        <p:txBody>
          <a:bodyPr>
            <a:noAutofit/>
          </a:bodyPr>
          <a:lstStyle/>
          <a:p>
            <a:pPr algn="ctr">
              <a:buFontTx/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Precious Lord take my hand,</a:t>
            </a:r>
          </a:p>
          <a:p>
            <a:pPr algn="ctr">
              <a:buFontTx/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Lead me on, let me stand.</a:t>
            </a:r>
          </a:p>
          <a:p>
            <a:pPr algn="ctr">
              <a:buFontTx/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I’m tired, I’m weak, I’m worn,</a:t>
            </a:r>
          </a:p>
          <a:p>
            <a:pPr algn="ctr">
              <a:buFontTx/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Through the storm, through the night,</a:t>
            </a:r>
          </a:p>
          <a:p>
            <a:pPr algn="ctr">
              <a:buFontTx/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Lead me on to the light.</a:t>
            </a:r>
          </a:p>
          <a:p>
            <a:pPr algn="ctr">
              <a:buFontTx/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Take my hand precious Lord,</a:t>
            </a:r>
          </a:p>
          <a:p>
            <a:pPr algn="ctr">
              <a:buFontTx/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Lead me home.</a:t>
            </a:r>
          </a:p>
          <a:p>
            <a:pPr algn="ctr">
              <a:buFontTx/>
              <a:buNone/>
            </a:pPr>
            <a:endParaRPr lang="en-ZA" sz="3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FontTx/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42780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ZA" sz="40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  <a:endParaRPr lang="en-ZA" sz="40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99453" y="1295400"/>
            <a:ext cx="9542907" cy="4419600"/>
          </a:xfrm>
          <a:ln w="28575">
            <a:solidFill>
              <a:srgbClr val="FFFF00"/>
            </a:solidFill>
          </a:ln>
        </p:spPr>
        <p:txBody>
          <a:bodyPr>
            <a:normAutofit/>
          </a:bodyPr>
          <a:lstStyle/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When my work is all done ,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And my race here is run,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Let me see by the light You have shown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That fair city so bright 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Where the Lamb is the light,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Take my hand, precious Lord,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Lead me on.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en-ZA" b="1" i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b="1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99453" y="1371600"/>
            <a:ext cx="9542907" cy="4351338"/>
          </a:xfrm>
          <a:ln w="28575">
            <a:solidFill>
              <a:srgbClr val="FFFF00"/>
            </a:solidFill>
          </a:ln>
        </p:spPr>
        <p:txBody>
          <a:bodyPr>
            <a:noAutofit/>
          </a:bodyPr>
          <a:lstStyle/>
          <a:p>
            <a:pPr algn="ctr">
              <a:buFontTx/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Precious Lord take my hand,</a:t>
            </a:r>
          </a:p>
          <a:p>
            <a:pPr algn="ctr">
              <a:buFontTx/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Lead me on, let me stand.</a:t>
            </a:r>
          </a:p>
          <a:p>
            <a:pPr algn="ctr">
              <a:buFontTx/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I’m tired, I’m weak, I’m worn,</a:t>
            </a:r>
          </a:p>
          <a:p>
            <a:pPr algn="ctr">
              <a:buFontTx/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Through the storm, through the night,</a:t>
            </a:r>
          </a:p>
          <a:p>
            <a:pPr algn="ctr">
              <a:buFontTx/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Lead me on to the light.</a:t>
            </a:r>
          </a:p>
          <a:p>
            <a:pPr algn="ctr">
              <a:buFontTx/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Take my hand precious Lord,</a:t>
            </a:r>
          </a:p>
          <a:p>
            <a:pPr algn="ctr">
              <a:buFontTx/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Lead me home.</a:t>
            </a:r>
          </a:p>
          <a:p>
            <a:pPr algn="ctr">
              <a:buFontTx/>
              <a:buNone/>
            </a:pPr>
            <a:endParaRPr lang="en-ZA" sz="3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FontTx/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Left-Right Arrow 3"/>
          <p:cNvSpPr/>
          <p:nvPr/>
        </p:nvSpPr>
        <p:spPr>
          <a:xfrm>
            <a:off x="4419600" y="5839968"/>
            <a:ext cx="838200" cy="256032"/>
          </a:xfrm>
          <a:prstGeom prst="left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xmlns="" val="2591648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</TotalTime>
  <Words>292</Words>
  <Application>Microsoft Office PowerPoint</Application>
  <PresentationFormat>On-screen Show (4:3)</PresentationFormat>
  <Paragraphs>50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Take my Hand 720</vt:lpstr>
      <vt:lpstr>1</vt:lpstr>
      <vt:lpstr>Chorus </vt:lpstr>
      <vt:lpstr>2</vt:lpstr>
      <vt:lpstr>Chorus </vt:lpstr>
      <vt:lpstr>3</vt:lpstr>
      <vt:lpstr>Chorus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Take my hand</dc:title>
  <dc:creator>Durban Christian Tab</dc:creator>
  <cp:lastModifiedBy>Tharcisse Yambayamba</cp:lastModifiedBy>
  <cp:revision>26</cp:revision>
  <dcterms:created xsi:type="dcterms:W3CDTF">2006-08-16T00:00:00Z</dcterms:created>
  <dcterms:modified xsi:type="dcterms:W3CDTF">2019-03-24T12:49:13Z</dcterms:modified>
</cp:coreProperties>
</file>