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64" r:id="rId2"/>
    <p:sldId id="265" r:id="rId3"/>
    <p:sldId id="266" r:id="rId4"/>
    <p:sldId id="267" r:id="rId5"/>
    <p:sldId id="268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650" autoAdjust="0"/>
  </p:normalViewPr>
  <p:slideViewPr>
    <p:cSldViewPr>
      <p:cViewPr varScale="1">
        <p:scale>
          <a:sx n="75" d="100"/>
          <a:sy n="75" d="100"/>
        </p:scale>
        <p:origin x="159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A1C7D5-C343-4823-933A-B786A2493F4E}" type="datetimeFigureOut">
              <a:rPr lang="en-US" smtClean="0"/>
              <a:pPr/>
              <a:t>5/13/2023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624873-BB1F-4768-90F4-733C8B0515F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77031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24873-BB1F-4768-90F4-733C8B0515F7}" type="slidenum">
              <a:rPr lang="en-ZA" smtClean="0"/>
              <a:pPr/>
              <a:t>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82603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5/13/2023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04FFC-78A8-48B8-8E99-8E431A550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99362"/>
            <a:ext cx="9052560" cy="43891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TAKE MY LIFE AND LET IT BE </a:t>
            </a:r>
          </a:p>
          <a:p>
            <a:pPr marL="0" indent="0" algn="ctr">
              <a:buNone/>
            </a:pPr>
            <a:r>
              <a:rPr lang="en-GB" sz="6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363</a:t>
            </a:r>
            <a:endParaRPr lang="en-ZA" sz="60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3">
            <a:extLst>
              <a:ext uri="{FF2B5EF4-FFF2-40B4-BE49-F238E27FC236}">
                <a16:creationId xmlns:a16="http://schemas.microsoft.com/office/drawing/2014/main" id="{DA15F1CD-14FA-41C9-BEEE-9E5DCCE3806C}"/>
              </a:ext>
            </a:extLst>
          </p:cNvPr>
          <p:cNvSpPr/>
          <p:nvPr/>
        </p:nvSpPr>
        <p:spPr>
          <a:xfrm>
            <a:off x="3913909" y="3593922"/>
            <a:ext cx="1316182" cy="1130478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R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482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AA84E-144A-4818-BDDD-0418E17A0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143000"/>
            <a:ext cx="7772400" cy="5105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Take  my  life,  and  let  it be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Consecrated, Lord, to Thee;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Take my moments   and   my days</a:t>
            </a:r>
            <a:r>
              <a:rPr lang="en-ZA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Let them flow in ceaseless praise.</a:t>
            </a:r>
          </a:p>
          <a:p>
            <a:pPr>
              <a:buNone/>
            </a:pPr>
            <a:endParaRPr lang="en-GB" sz="1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Take my hands, and let them move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At    the    impulse     of     Thy    love;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Take my feet, and  let them be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Swift  and  beautiful for  Thee.</a:t>
            </a: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501C72D-409E-4A05-AA0D-C7414BDC010E}"/>
              </a:ext>
            </a:extLst>
          </p:cNvPr>
          <p:cNvSpPr/>
          <p:nvPr/>
        </p:nvSpPr>
        <p:spPr>
          <a:xfrm>
            <a:off x="3124200" y="304800"/>
            <a:ext cx="152400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70043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AA84E-144A-4818-BDDD-0418E17A0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143000"/>
            <a:ext cx="7772400" cy="5105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Take my voice, and let me sing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Always ,  only ,  for   my   King ;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Take  my  lips,  and  let  them be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Filled with messages from Thee.</a:t>
            </a:r>
          </a:p>
          <a:p>
            <a:pPr>
              <a:buNone/>
            </a:pPr>
            <a:endParaRPr lang="en-GB" sz="1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Take  my  silver and my gold;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Not a mite would I withhold: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Take   my  intellect,  and  use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Every power as Thou choose.</a:t>
            </a:r>
          </a:p>
          <a:p>
            <a:pPr>
              <a:buNone/>
            </a:pPr>
            <a:endParaRPr lang="en-GB" sz="3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501C72D-409E-4A05-AA0D-C7414BDC010E}"/>
              </a:ext>
            </a:extLst>
          </p:cNvPr>
          <p:cNvSpPr/>
          <p:nvPr/>
        </p:nvSpPr>
        <p:spPr>
          <a:xfrm>
            <a:off x="3124200" y="304800"/>
            <a:ext cx="152400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92444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AA84E-144A-4818-BDDD-0418E17A0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143000"/>
            <a:ext cx="7772400" cy="5105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Take my will, and make it Thine;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It   shall   be     no  longer   mine :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Take my heart-it is Thine own,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It  shall  be  Thy  royal  throne.</a:t>
            </a:r>
          </a:p>
          <a:p>
            <a:pPr>
              <a:buNone/>
            </a:pPr>
            <a:endParaRPr lang="en-GB" sz="1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Take my love:  my Lord, I pour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At Thy feet its treasure store ;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Take myself;  and I will be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Ever,  only,  ALL  for  Thee.</a:t>
            </a:r>
          </a:p>
          <a:p>
            <a:pPr>
              <a:buNone/>
            </a:pPr>
            <a:endParaRPr lang="en-GB" sz="3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501C72D-409E-4A05-AA0D-C7414BDC010E}"/>
              </a:ext>
            </a:extLst>
          </p:cNvPr>
          <p:cNvSpPr/>
          <p:nvPr/>
        </p:nvSpPr>
        <p:spPr>
          <a:xfrm>
            <a:off x="3124200" y="304800"/>
            <a:ext cx="152400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13564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AA84E-144A-4818-BDDD-0418E17A0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143000"/>
            <a:ext cx="7772400" cy="5105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Take my house, Lord, and myself,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Bring     us     closer    to    Thyself.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Take my spirit, soul  and  heart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Let in them Thy Word impart.</a:t>
            </a:r>
            <a:endParaRPr lang="en-GB" sz="1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Take my house, Lord, and myself,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Bring    us    closer     to     Thyself.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Take my spirit, soul  and  heart</a:t>
            </a:r>
          </a:p>
          <a:p>
            <a:pPr>
              <a:buNone/>
            </a:pPr>
            <a:r>
              <a:rPr lang="en-GB" sz="32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Let in them Thy Word impart.</a:t>
            </a:r>
          </a:p>
          <a:p>
            <a:pPr>
              <a:buNone/>
            </a:pPr>
            <a:endParaRPr lang="en-GB" sz="3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8501C72D-409E-4A05-AA0D-C7414BDC010E}"/>
              </a:ext>
            </a:extLst>
          </p:cNvPr>
          <p:cNvSpPr/>
          <p:nvPr/>
        </p:nvSpPr>
        <p:spPr>
          <a:xfrm>
            <a:off x="3124200" y="304800"/>
            <a:ext cx="152400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AE8C46FB-E76F-4B2F-B9FA-7A03B7B3950E}"/>
              </a:ext>
            </a:extLst>
          </p:cNvPr>
          <p:cNvSpPr/>
          <p:nvPr/>
        </p:nvSpPr>
        <p:spPr>
          <a:xfrm>
            <a:off x="3550920" y="6248400"/>
            <a:ext cx="670560" cy="13011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74059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558</TotalTime>
  <Words>275</Words>
  <Application>Microsoft Office PowerPoint</Application>
  <PresentationFormat>On-screen Show (4:3)</PresentationFormat>
  <Paragraphs>43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Calibri</vt:lpstr>
      <vt:lpstr>Cambria</vt:lpstr>
      <vt:lpstr>Constantia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TAKE MY LIFE AND LET IT BE</dc:title>
  <dc:creator>Ukelo</dc:creator>
  <cp:lastModifiedBy>Ukelo Alimange</cp:lastModifiedBy>
  <cp:revision>43</cp:revision>
  <dcterms:created xsi:type="dcterms:W3CDTF">2006-08-16T00:00:00Z</dcterms:created>
  <dcterms:modified xsi:type="dcterms:W3CDTF">2023-05-13T18:55:26Z</dcterms:modified>
</cp:coreProperties>
</file>