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64" r:id="rId4"/>
    <p:sldId id="259" r:id="rId5"/>
    <p:sldId id="265" r:id="rId6"/>
    <p:sldId id="266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5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A1C7D5-C343-4823-933A-B786A2493F4E}" type="datetimeFigureOut">
              <a:rPr lang="en-US" smtClean="0"/>
              <a:pPr/>
              <a:t>11/20/2016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24873-BB1F-4768-90F4-733C8B0515F7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77031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24873-BB1F-4768-90F4-733C8B0515F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24873-BB1F-4768-90F4-733C8B0515F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24873-BB1F-4768-90F4-733C8B0515F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24873-BB1F-4768-90F4-733C8B0515F7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24873-BB1F-4768-90F4-733C8B0515F7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24873-BB1F-4768-90F4-733C8B0515F7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624873-BB1F-4768-90F4-733C8B0515F7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48100" y="3048000"/>
            <a:ext cx="1447800" cy="5334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GB" sz="2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363</a:t>
            </a:r>
            <a:r>
              <a:rPr lang="en-GB" sz="2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b</a:t>
            </a:r>
            <a:endParaRPr lang="en-ZA" sz="2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371600"/>
            <a:ext cx="6019800" cy="1524000"/>
          </a:xfr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182880" indent="0" algn="l">
              <a:buNone/>
            </a:pPr>
            <a:r>
              <a:rPr lang="en-GB" sz="36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/>
            </a:r>
            <a:br>
              <a:rPr lang="en-GB" sz="36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6350" stA="55000" endA="300" endPos="45500" dir="5400000" sy="-100000" algn="bl" rotWithShape="0"/>
                </a:effectLst>
              </a:rPr>
            </a:br>
            <a:r>
              <a:rPr lang="en-GB" sz="36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6350" stA="55000" endA="300" endPos="45500" dir="5400000" sy="-100000" algn="bl" rotWithShape="0"/>
                </a:effectLst>
              </a:rPr>
              <a:t>TAKE MY LIFE AND LET IT BE</a:t>
            </a:r>
            <a:br>
              <a:rPr lang="en-GB" sz="36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reflection blurRad="6350" stA="55000" endA="300" endPos="45500" dir="5400000" sy="-100000" algn="bl" rotWithShape="0"/>
                </a:effectLst>
              </a:rPr>
            </a:br>
            <a:endParaRPr lang="en-ZA" sz="36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4" name="Bevel 3"/>
          <p:cNvSpPr/>
          <p:nvPr/>
        </p:nvSpPr>
        <p:spPr>
          <a:xfrm>
            <a:off x="3848100" y="38100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Do-C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665618"/>
            <a:ext cx="838200" cy="5794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  <a:endParaRPr lang="en-ZA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524000" y="1676400"/>
            <a:ext cx="6477000" cy="3276599"/>
          </a:xfr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  <a:p>
            <a:pPr algn="ctr">
              <a:buNone/>
            </a:pPr>
            <a:r>
              <a:rPr lang="en-GB" sz="28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Take my life, and let it be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Consecrated, Lord, to Thee;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Take my moments and my days</a:t>
            </a:r>
            <a:r>
              <a:rPr lang="en-ZA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,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Let them flow in ceaseless praise</a:t>
            </a: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.</a:t>
            </a:r>
            <a:endParaRPr lang="en-GB" sz="3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 </a:t>
            </a:r>
            <a:endParaRPr lang="en-GB" sz="2800" b="1" dirty="0" smtClean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31666"/>
            <a:ext cx="838200" cy="5794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  <a:endParaRPr lang="en-ZA" dirty="0">
              <a:solidFill>
                <a:srgbClr val="00206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43000" y="1828800"/>
            <a:ext cx="7543800" cy="2971799"/>
          </a:xfr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/>
          </a:bodyPr>
          <a:lstStyle/>
          <a:p>
            <a:pPr algn="ctr">
              <a:buNone/>
            </a:pPr>
            <a:endParaRPr lang="en-GB" sz="1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 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Take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my hands, and let them move</a:t>
            </a:r>
          </a:p>
          <a:p>
            <a:pPr algn="ctr">
              <a:buNone/>
            </a:pP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 At the impulse of Thy  love;</a:t>
            </a:r>
            <a:endParaRPr lang="en-GB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 Take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my feet, 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let them be</a:t>
            </a:r>
          </a:p>
          <a:p>
            <a:pPr algn="ctr">
              <a:buNone/>
            </a:pP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Swift 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and  beautiful for  Thee.</a:t>
            </a:r>
            <a:endParaRPr lang="en-GB" sz="32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GB" sz="2800" b="1" dirty="0" smtClean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36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65618"/>
            <a:ext cx="990600" cy="5794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447800" y="1676400"/>
            <a:ext cx="6400800" cy="3429000"/>
          </a:xfr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Take my voice, and let me sing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Always, only,  for my King;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Take my lips,  and let them be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Filled with messages from Thee.</a:t>
            </a:r>
          </a:p>
          <a:p>
            <a:pPr algn="ctr">
              <a:buNone/>
            </a:pPr>
            <a:endParaRPr lang="en-GB" sz="1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</a:t>
            </a:r>
            <a:endParaRPr lang="en-ZA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41818"/>
            <a:ext cx="990600" cy="5794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447800" y="1752600"/>
            <a:ext cx="7086600" cy="3276600"/>
          </a:xfr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endParaRPr lang="en-GB" sz="12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Take my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silver and my gold;</a:t>
            </a:r>
          </a:p>
          <a:p>
            <a:pPr algn="ctr">
              <a:buNone/>
            </a:pP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Not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 mite would I withhold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:</a:t>
            </a:r>
            <a:endParaRPr lang="en-GB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Take my intellect, and use</a:t>
            </a:r>
            <a:endParaRPr lang="en-GB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Every power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as 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Thou choose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.</a:t>
            </a:r>
            <a:endParaRPr lang="en-GB" sz="32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endParaRPr lang="en-ZA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033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89418"/>
            <a:ext cx="990600" cy="5794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447800" y="1600200"/>
            <a:ext cx="6934200" cy="3428999"/>
          </a:xfr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Take my will, and make it Thine;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It shall be no longer mine: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Take my heart-it is Thine own,</a:t>
            </a:r>
          </a:p>
          <a:p>
            <a:pPr algn="ctr">
              <a:buNone/>
            </a:pPr>
            <a:r>
              <a:rPr lang="en-GB" sz="32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It shall be Thy royal throne.</a:t>
            </a:r>
          </a:p>
          <a:p>
            <a:pPr algn="ctr">
              <a:buNone/>
            </a:pPr>
            <a:endParaRPr lang="en-GB" sz="1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</a:t>
            </a:r>
            <a:endParaRPr lang="en-ZA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51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0200"/>
            <a:ext cx="990600" cy="5794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6</a:t>
            </a:r>
            <a:endParaRPr lang="en-ZA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447800" y="1600201"/>
            <a:ext cx="7010400" cy="3428999"/>
          </a:xfr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</a:t>
            </a:r>
            <a:endParaRPr lang="en-GB" sz="12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Take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my love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: my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Lord, I pour</a:t>
            </a:r>
          </a:p>
          <a:p>
            <a:pPr algn="ctr">
              <a:buNone/>
            </a:pP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At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Thy feet its treasure store 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;</a:t>
            </a:r>
            <a:endParaRPr lang="en-GB" sz="32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Take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myself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; and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I will be</a:t>
            </a:r>
          </a:p>
          <a:p>
            <a:pPr algn="ctr">
              <a:buNone/>
            </a:pP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    Ever, 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only, </a:t>
            </a:r>
            <a:r>
              <a:rPr lang="en-GB" sz="32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ALL for Thee</a:t>
            </a:r>
            <a:r>
              <a:rPr lang="en-GB" sz="32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.</a:t>
            </a:r>
          </a:p>
          <a:p>
            <a:pPr algn="ctr">
              <a:buNone/>
            </a:pPr>
            <a:endParaRPr lang="en-ZA" sz="28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43400" y="5448300"/>
            <a:ext cx="609600" cy="190500"/>
          </a:xfrm>
          <a:prstGeom prst="actionButtonEnd">
            <a:avLst/>
          </a:prstGeom>
          <a:solidFill>
            <a:srgbClr val="FF0000"/>
          </a:solidFill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587</TotalTime>
  <Words>221</Words>
  <Application>Microsoft Office PowerPoint</Application>
  <PresentationFormat>On-screen Show (4:3)</PresentationFormat>
  <Paragraphs>51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Slipstream</vt:lpstr>
      <vt:lpstr> TAKE MY LIFE AND LET IT BE </vt:lpstr>
      <vt:lpstr>1</vt:lpstr>
      <vt:lpstr>2</vt:lpstr>
      <vt:lpstr>3</vt:lpstr>
      <vt:lpstr>4</vt:lpstr>
      <vt:lpstr>5</vt:lpstr>
      <vt:lpstr>6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TAKE MY LIFE AND LET IT BE</dc:title>
  <dc:creator>Ukelo</dc:creator>
  <cp:lastModifiedBy>Ukelo Alimange</cp:lastModifiedBy>
  <cp:revision>44</cp:revision>
  <dcterms:created xsi:type="dcterms:W3CDTF">2006-08-16T00:00:00Z</dcterms:created>
  <dcterms:modified xsi:type="dcterms:W3CDTF">2016-11-20T17:40:55Z</dcterms:modified>
</cp:coreProperties>
</file>