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79" r:id="rId2"/>
    <p:sldId id="273" r:id="rId3"/>
    <p:sldId id="283" r:id="rId4"/>
    <p:sldId id="284" r:id="rId5"/>
    <p:sldId id="290" r:id="rId6"/>
    <p:sldId id="285" r:id="rId7"/>
    <p:sldId id="291" r:id="rId8"/>
    <p:sldId id="286" r:id="rId9"/>
    <p:sldId id="29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FD988-52EF-4640-8A07-FAAD08B36101}" type="datetimeFigureOut">
              <a:rPr lang="en-US" smtClean="0"/>
              <a:pPr/>
              <a:t>3/29/2023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FCC87-EB21-4638-B496-2D9263F5E64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FCC87-EB21-4638-B496-2D9263F5E64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FCC87-EB21-4638-B496-2D9263F5E64B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05128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FCC87-EB21-4638-B496-2D9263F5E64B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6546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FCC87-EB21-4638-B496-2D9263F5E64B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4313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0988" y="1143000"/>
            <a:ext cx="8702025" cy="25146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ZA" sz="4800" b="1" dirty="0">
              <a:ln w="50800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n w="5080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  THE   NAME</a:t>
            </a:r>
          </a:p>
          <a:p>
            <a:pPr algn="ctr">
              <a:buNone/>
            </a:pPr>
            <a:r>
              <a:rPr lang="en-ZA" sz="4800" b="1" dirty="0">
                <a:ln w="5080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111</a:t>
            </a:r>
          </a:p>
          <a:p>
            <a:pPr algn="ctr">
              <a:buNone/>
            </a:pPr>
            <a:endParaRPr lang="en-ZA" sz="4800" b="1" dirty="0">
              <a:ln w="50800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Bevel 6"/>
          <p:cNvSpPr/>
          <p:nvPr/>
        </p:nvSpPr>
        <p:spPr>
          <a:xfrm>
            <a:off x="3963267" y="3352800"/>
            <a:ext cx="988867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the name of Jesus with you,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Child of sorrow and of woe;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It will joy and comfort give you,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it, then, where’er you go.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1</a:t>
            </a:r>
            <a:endParaRPr lang="en-ZA" sz="20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4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the name of Jesus ever,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a shield from every snare;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If temptations round you gather,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Breathe that holy name in prayer.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2</a:t>
            </a:r>
            <a:endParaRPr lang="en-ZA" sz="20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4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624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the precious name of Jesus!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it thrills our souls with joy,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His loving arms receive us,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His songs our tongues employ!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3</a:t>
            </a:r>
            <a:endParaRPr lang="en-ZA" sz="20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4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073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At the name of Jesus bowing,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Falling prostrate at His feet,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King of kings in Heav’n we’ll crown Him,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our journey is complete.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4</a:t>
            </a:r>
            <a:endParaRPr lang="en-ZA" sz="20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101" y="1143000"/>
            <a:ext cx="9127998" cy="381000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Precious name, O how sweet!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Hope of earth and joy of Heaven;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14800" y="381000"/>
            <a:ext cx="838200" cy="457200"/>
          </a:xfrm>
          <a:prstGeom prst="roundRect">
            <a:avLst/>
          </a:prstGeom>
          <a:gradFill>
            <a:gsLst>
              <a:gs pos="100000">
                <a:srgbClr val="7030A0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14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</a:rPr>
              <a:t>Chorus</a:t>
            </a:r>
            <a:endParaRPr lang="en-ZA" sz="1400" b="1" dirty="0">
              <a:solidFill>
                <a:schemeClr val="tx1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331189" y="5257800"/>
            <a:ext cx="557822" cy="11637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07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762</TotalTime>
  <Words>258</Words>
  <Application>Microsoft Office PowerPoint</Application>
  <PresentationFormat>On-screen Show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Cambria</vt:lpstr>
      <vt:lpstr>Franklin Gothic Book</vt:lpstr>
      <vt:lpstr>Perpetua</vt:lpstr>
      <vt:lpstr>Wingdings 2</vt:lpstr>
      <vt:lpstr>Equity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26</cp:revision>
  <dcterms:created xsi:type="dcterms:W3CDTF">2006-08-16T00:00:00Z</dcterms:created>
  <dcterms:modified xsi:type="dcterms:W3CDTF">2023-03-30T05:09:27Z</dcterms:modified>
</cp:coreProperties>
</file>