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2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3683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426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63802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8251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2732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347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807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8410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845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3219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5010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628-E6E3-4B27-A87D-04027FF39C32}" type="datetimeFigureOut">
              <a:rPr lang="en-ZA" smtClean="0"/>
              <a:t>2020-12-10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7A78F-B756-4D8E-B879-BC2F79FB099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1814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66870"/>
            <a:ext cx="7772400" cy="2978990"/>
          </a:xfrm>
        </p:spPr>
        <p:txBody>
          <a:bodyPr>
            <a:normAutofit fontScale="90000"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Take the 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W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orld </a:t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But 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G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ive me Jesus</a:t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783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23301" y="4036311"/>
            <a:ext cx="897397" cy="77553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49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the world, but give me Jesus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its joys are but a name;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But His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abideth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ever,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Through eternal years the same.</a:t>
            </a:r>
          </a:p>
        </p:txBody>
      </p:sp>
      <p:sp>
        <p:nvSpPr>
          <p:cNvPr id="4" name="Diamond 3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6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height and depth of Mercy!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length and breadth of Love!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fullness of Redemption,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Pledge of endless Life above!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678326"/>
            <a:ext cx="1960098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72581" y="765593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766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the world, but give me Jesus,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Sweetest comfort of my soul;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 my Saviour watching o’er me,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can sing though billows roll.</a:t>
            </a:r>
          </a:p>
        </p:txBody>
      </p:sp>
      <p:sp>
        <p:nvSpPr>
          <p:cNvPr id="4" name="Diamond 3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402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height and depth of Mercy!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length and breadth of Love!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fullness of Redemption,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Pledge of endless Life above!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678326"/>
            <a:ext cx="1960098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72581" y="765593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64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the world, but give me Jesus,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me view His constant smile;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Then throughout my pilgrim journey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Light will cheer me all the while.</a:t>
            </a:r>
          </a:p>
        </p:txBody>
      </p:sp>
      <p:sp>
        <p:nvSpPr>
          <p:cNvPr id="4" name="Diamond 3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84418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height and depth of Mercy!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length and breadth of Love!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fullness of Redemption,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Pledge of endless Life above!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678326"/>
            <a:ext cx="1960098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72581" y="765593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652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the world, but give me Jesus,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His cross my trust shall be,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Till, with clearer, brighter vision,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Face to face my Lord I see.</a:t>
            </a:r>
          </a:p>
        </p:txBody>
      </p:sp>
      <p:sp>
        <p:nvSpPr>
          <p:cNvPr id="4" name="Diamond 3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47116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height and depth of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Mercy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length and breadth of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Oh, the fullness of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Redemption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Pledge of endless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Life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above!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678326"/>
            <a:ext cx="1960098" cy="624548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72581" y="765593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03700" y="4697288"/>
            <a:ext cx="685800" cy="12595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140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255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Take the World  But Give me Jesus   783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the world but give me Jesus</dc:title>
  <dc:creator>P.UKELO</dc:creator>
  <cp:lastModifiedBy>P.UKELO</cp:lastModifiedBy>
  <cp:revision>7</cp:revision>
  <dcterms:created xsi:type="dcterms:W3CDTF">2020-11-22T04:32:33Z</dcterms:created>
  <dcterms:modified xsi:type="dcterms:W3CDTF">2020-12-11T04:15:53Z</dcterms:modified>
</cp:coreProperties>
</file>