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92" r:id="rId4"/>
    <p:sldId id="293" r:id="rId5"/>
    <p:sldId id="297" r:id="rId6"/>
    <p:sldId id="295" r:id="rId7"/>
    <p:sldId id="298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3E3873-F337-4E6A-A987-9ABE7C1B0FAF}" type="datetimeFigureOut">
              <a:rPr lang="en-US" smtClean="0"/>
              <a:pPr/>
              <a:t>11/3/2018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3EF318-6D69-45FA-8122-650F13C52728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80131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EF318-6D69-45FA-8122-650F13C52728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EF318-6D69-45FA-8122-650F13C52728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EF318-6D69-45FA-8122-650F13C52728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888166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EF318-6D69-45FA-8122-650F13C52728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988172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EF318-6D69-45FA-8122-650F13C52728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20370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EF318-6D69-45FA-8122-650F13C52728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128394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EF318-6D69-45FA-8122-650F13C52728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3944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8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9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0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1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733549"/>
            <a:ext cx="8382000" cy="3219451"/>
          </a:xfrm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Blessed </a:t>
            </a:r>
            <a:r>
              <a:rPr lang="en-ZA" sz="54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 </a:t>
            </a:r>
            <a: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</a:t>
            </a:r>
            <a:r>
              <a:rPr lang="en-ZA" sz="54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Fountain  </a:t>
            </a:r>
            <a:r>
              <a:rPr lang="en-ZA" sz="54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294</a:t>
            </a:r>
            <a:r>
              <a:rPr lang="en-ZA" sz="54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54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037798" y="4140708"/>
            <a:ext cx="916004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b="1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44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14370"/>
            <a:ext cx="9144000" cy="6062630"/>
          </a:xfrm>
          <a:solidFill>
            <a:schemeClr val="bg1"/>
          </a:solidFill>
          <a:ln w="2857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ZA" sz="12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Blessed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 the fountain of blood,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a world of sinners revealed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Blessed be the dear Son of God!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Only by His stripes we are healed;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Though I’ve wandered far from His fold,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Bringing to my heart pain and woe,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Wash me in the blood of the Lamb,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I shall be whiter than snow!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 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87267" y="152400"/>
            <a:ext cx="1217066" cy="5334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62083"/>
            <a:ext cx="9144000" cy="4552917"/>
          </a:xfrm>
          <a:solidFill>
            <a:schemeClr val="bg1"/>
          </a:solidFill>
          <a:ln w="2857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1200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Whiter than the snow!</a:t>
            </a:r>
            <a:endParaRPr lang="en-ZA" sz="3600" b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Whiter than the snow!</a:t>
            </a:r>
            <a:endParaRPr lang="en-ZA" sz="3600" b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Wash me in the blood of the Lamb, </a:t>
            </a:r>
            <a:endParaRPr lang="en-ZA" sz="3600" b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I shall be whiter than snow!</a:t>
            </a:r>
            <a:endParaRPr lang="en-ZA" sz="3600" b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 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87267" y="887506"/>
            <a:ext cx="1217066" cy="5334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97656" y="931149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53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14370"/>
            <a:ext cx="9144000" cy="6013324"/>
          </a:xfrm>
          <a:solidFill>
            <a:schemeClr val="bg1"/>
          </a:solidFill>
          <a:ln w="2857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Thorny was the crown that He wore,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the cross His body </a:t>
            </a: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o’ercame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Grievous were the sorrow He bore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He suffered not thus in vain;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May I to that fountain be led,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Made to cleanse my sins here below!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Wash me in the blood that He shed,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I shall be whiter than snow!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 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87267" y="152400"/>
            <a:ext cx="1217066" cy="5334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579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62083"/>
            <a:ext cx="9144000" cy="4552917"/>
          </a:xfrm>
          <a:solidFill>
            <a:schemeClr val="bg1"/>
          </a:solidFill>
          <a:ln w="2857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1200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Whiter than the snow!</a:t>
            </a:r>
            <a:endParaRPr lang="en-ZA" sz="3600" b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Whiter than the snow!</a:t>
            </a:r>
            <a:endParaRPr lang="en-ZA" sz="3600" b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Wash me in the blood of the Lamb, </a:t>
            </a:r>
            <a:endParaRPr lang="en-ZA" sz="3600" b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I shall be whiter than snow!</a:t>
            </a:r>
            <a:endParaRPr lang="en-ZA" sz="3600" b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 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87267" y="887506"/>
            <a:ext cx="1217066" cy="5334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97656" y="931149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16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14370"/>
            <a:ext cx="9144000" cy="6013324"/>
          </a:xfrm>
          <a:solidFill>
            <a:schemeClr val="bg1"/>
          </a:solidFill>
          <a:ln w="2857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Father, I’ve wandered from Thee;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Often has my heart gone astray!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Crimson do my sins seem to me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Water cannot wash them away!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Jesus, to that Fountain of Thine,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Leaning on Thy promise I go!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Cleanse me with Thy washing divine,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I shall be whiter than snow. 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 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87267" y="152400"/>
            <a:ext cx="1217066" cy="5334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48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62083"/>
            <a:ext cx="9144000" cy="4552917"/>
          </a:xfrm>
          <a:solidFill>
            <a:schemeClr val="bg1"/>
          </a:solidFill>
          <a:ln w="2857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1200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Whiter than the snow!</a:t>
            </a:r>
            <a:endParaRPr lang="en-ZA" sz="3600" b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Whiter than the snow!</a:t>
            </a:r>
            <a:endParaRPr lang="en-ZA" sz="3600" b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Wash me in the blood of the Lamb, </a:t>
            </a:r>
            <a:endParaRPr lang="en-ZA" sz="3600" b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I shall be whiter than snow!</a:t>
            </a:r>
            <a:endParaRPr lang="en-ZA" sz="3600" b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 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87267" y="887506"/>
            <a:ext cx="1217066" cy="5334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97656" y="931149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000" dirty="0">
              <a:solidFill>
                <a:schemeClr val="bg1"/>
              </a:solidFill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50659" y="5042117"/>
            <a:ext cx="685800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55620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6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Theme6</Template>
  <TotalTime>163</TotalTime>
  <Words>280</Words>
  <Application>Microsoft Office PowerPoint</Application>
  <PresentationFormat>On-screen Show (4:3)</PresentationFormat>
  <Paragraphs>71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Calibri</vt:lpstr>
      <vt:lpstr>Cambria</vt:lpstr>
      <vt:lpstr>Courier New</vt:lpstr>
      <vt:lpstr>Trebuchet MS</vt:lpstr>
      <vt:lpstr>Verdana</vt:lpstr>
      <vt:lpstr>Wingdings 2</vt:lpstr>
      <vt:lpstr>Theme6</vt:lpstr>
      <vt:lpstr>Blessed Be the Fountain   294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 STAND AMAZED  330</dc:title>
  <dc:creator>Ukelo</dc:creator>
  <cp:lastModifiedBy>Ukelo Alimange</cp:lastModifiedBy>
  <cp:revision>24</cp:revision>
  <dcterms:created xsi:type="dcterms:W3CDTF">2006-08-16T00:00:00Z</dcterms:created>
  <dcterms:modified xsi:type="dcterms:W3CDTF">2018-11-03T20:07:49Z</dcterms:modified>
</cp:coreProperties>
</file>