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2" r:id="rId7"/>
    <p:sldId id="263" r:id="rId8"/>
    <p:sldId id="269" r:id="rId9"/>
    <p:sldId id="266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142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339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3458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185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971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2619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6871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3201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7909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708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8086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6006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E5B9A-7DF8-4923-B3DF-1C986632F5CA}" type="datetimeFigureOut">
              <a:rPr lang="en-ZA" smtClean="0"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6FABA-BEB6-43F5-897B-578357D8C2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20267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sz="72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Tazameni</a:t>
            </a:r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72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Mwana</a:t>
            </a:r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16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782 </a:t>
            </a:r>
            <a:endParaRPr lang="en-ZA" sz="7200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ZA" dirty="0"/>
              <a:t>782</a:t>
            </a:r>
          </a:p>
        </p:txBody>
      </p:sp>
      <p:sp>
        <p:nvSpPr>
          <p:cNvPr id="4" name="Bevel 3"/>
          <p:cNvSpPr/>
          <p:nvPr/>
        </p:nvSpPr>
        <p:spPr>
          <a:xfrm>
            <a:off x="4001036" y="3644999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32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43584"/>
            <a:ext cx="7886700" cy="348978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Tazameni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Mwana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Kondoo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Mungu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Anaye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chukuwa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Zambi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dunia. </a:t>
            </a:r>
          </a:p>
        </p:txBody>
      </p:sp>
      <p:sp>
        <p:nvSpPr>
          <p:cNvPr id="4" name="Diamond 3"/>
          <p:cNvSpPr/>
          <p:nvPr/>
        </p:nvSpPr>
        <p:spPr>
          <a:xfrm>
            <a:off x="3872753" y="436427"/>
            <a:ext cx="1398494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5" name="Right Brace 4"/>
          <p:cNvSpPr/>
          <p:nvPr/>
        </p:nvSpPr>
        <p:spPr>
          <a:xfrm>
            <a:off x="7409323" y="1311691"/>
            <a:ext cx="457200" cy="3421674"/>
          </a:xfrm>
          <a:prstGeom prst="rightBrace">
            <a:avLst>
              <a:gd name="adj1" fmla="val 6800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7871422" y="2700603"/>
            <a:ext cx="7649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63071" y="4551179"/>
            <a:ext cx="8273304" cy="1526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--------------------------------------------------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Behold the Lamb of God;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Who takes away the sins of the world.</a:t>
            </a:r>
          </a:p>
        </p:txBody>
      </p:sp>
    </p:spTree>
    <p:extLst>
      <p:ext uri="{BB962C8B-B14F-4D97-AF65-F5344CB8AC3E}">
        <p14:creationId xmlns:p14="http://schemas.microsoft.com/office/powerpoint/2010/main" val="336978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56225"/>
            <a:ext cx="8607432" cy="429184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Mutazame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ndiYe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nyinyi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viumbe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        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Vyote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vya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dunia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muMuabudu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                        </a:t>
            </a:r>
          </a:p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Viumbe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vya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mbingu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mumupe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heshima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           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Tukuzeni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Kondoo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72753" y="162416"/>
            <a:ext cx="1398494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8406" y="26746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54602" y="4551178"/>
            <a:ext cx="8381300" cy="23068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--------------------------------------------------</a:t>
            </a:r>
          </a:p>
          <a:p>
            <a:pPr marL="0" indent="0" algn="ctr"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Creatures of the earth, behold and worship Him; Heavenly creatures, honour and praise </a:t>
            </a:r>
          </a:p>
          <a:p>
            <a:pPr marL="0" indent="0" algn="ctr"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the Lamb of God!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15BAC8BD-BBDE-4B7B-B6C3-CB285ABC7C58}"/>
              </a:ext>
            </a:extLst>
          </p:cNvPr>
          <p:cNvSpPr/>
          <p:nvPr/>
        </p:nvSpPr>
        <p:spPr>
          <a:xfrm>
            <a:off x="8421839" y="930659"/>
            <a:ext cx="457200" cy="3833365"/>
          </a:xfrm>
          <a:prstGeom prst="rightBrace">
            <a:avLst>
              <a:gd name="adj1" fmla="val 88897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E684070-C29E-43C0-B918-3A0DA90D67A9}"/>
              </a:ext>
            </a:extLst>
          </p:cNvPr>
          <p:cNvSpPr/>
          <p:nvPr/>
        </p:nvSpPr>
        <p:spPr>
          <a:xfrm>
            <a:off x="7991792" y="2616508"/>
            <a:ext cx="7649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</a:p>
        </p:txBody>
      </p:sp>
    </p:spTree>
    <p:extLst>
      <p:ext uri="{BB962C8B-B14F-4D97-AF65-F5344CB8AC3E}">
        <p14:creationId xmlns:p14="http://schemas.microsoft.com/office/powerpoint/2010/main" val="284054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007530"/>
            <a:ext cx="7886700" cy="502347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Tazama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Kondoo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Yule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ametwala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 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Kitabu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kuvu-nja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mihuri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yake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872753" y="320526"/>
            <a:ext cx="1398494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5" name="Right Brace 4"/>
          <p:cNvSpPr/>
          <p:nvPr/>
        </p:nvSpPr>
        <p:spPr>
          <a:xfrm>
            <a:off x="7409323" y="1106425"/>
            <a:ext cx="457200" cy="3444754"/>
          </a:xfrm>
          <a:prstGeom prst="rightBrace">
            <a:avLst>
              <a:gd name="adj1" fmla="val 7695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7871422" y="2548522"/>
            <a:ext cx="7649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63071" y="4551179"/>
            <a:ext cx="8273304" cy="1526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--------------------------------------------------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Behold the Lamb Who took the Book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and broke Its seals.</a:t>
            </a:r>
          </a:p>
        </p:txBody>
      </p:sp>
    </p:spTree>
    <p:extLst>
      <p:ext uri="{BB962C8B-B14F-4D97-AF65-F5344CB8AC3E}">
        <p14:creationId xmlns:p14="http://schemas.microsoft.com/office/powerpoint/2010/main" val="334956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924DD-0D8F-7126-0B29-0493FB874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067D7-2395-ECDD-9541-676E66F81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56225"/>
            <a:ext cx="8607432" cy="429184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Mutazame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ndiYe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nyinyi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viumbe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        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Vyote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vya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dunia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muMuabudu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                        </a:t>
            </a:r>
          </a:p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Viumbe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vya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mbingu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mumupe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heshima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           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Tukuzeni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Kondoo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0F20DD5-2224-748D-7E24-EF3C4FCF8747}"/>
              </a:ext>
            </a:extLst>
          </p:cNvPr>
          <p:cNvSpPr/>
          <p:nvPr/>
        </p:nvSpPr>
        <p:spPr>
          <a:xfrm>
            <a:off x="3872753" y="162416"/>
            <a:ext cx="1398494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AA9BF5B-54B6-EF30-5C86-06AD8DB22F68}"/>
              </a:ext>
            </a:extLst>
          </p:cNvPr>
          <p:cNvSpPr/>
          <p:nvPr/>
        </p:nvSpPr>
        <p:spPr>
          <a:xfrm>
            <a:off x="4008406" y="26746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B5EAFB5-1554-E864-2EFC-18AD39BA8849}"/>
              </a:ext>
            </a:extLst>
          </p:cNvPr>
          <p:cNvSpPr txBox="1">
            <a:spLocks/>
          </p:cNvSpPr>
          <p:nvPr/>
        </p:nvSpPr>
        <p:spPr>
          <a:xfrm>
            <a:off x="-54602" y="4551178"/>
            <a:ext cx="8381300" cy="23068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--------------------------------------------------</a:t>
            </a:r>
          </a:p>
          <a:p>
            <a:pPr marL="0" indent="0" algn="ctr"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Creatures of the earth, behold and worship Him; Heavenly creatures, honour and praise </a:t>
            </a:r>
          </a:p>
          <a:p>
            <a:pPr marL="0" indent="0" algn="ctr"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the Lamb of God!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925D8787-0364-564D-C74F-6A4A2482E0F3}"/>
              </a:ext>
            </a:extLst>
          </p:cNvPr>
          <p:cNvSpPr/>
          <p:nvPr/>
        </p:nvSpPr>
        <p:spPr>
          <a:xfrm>
            <a:off x="8421839" y="930659"/>
            <a:ext cx="457200" cy="3833365"/>
          </a:xfrm>
          <a:prstGeom prst="rightBrace">
            <a:avLst>
              <a:gd name="adj1" fmla="val 88897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E51EC73-3F7D-27E4-603C-29780B68F05C}"/>
              </a:ext>
            </a:extLst>
          </p:cNvPr>
          <p:cNvSpPr/>
          <p:nvPr/>
        </p:nvSpPr>
        <p:spPr>
          <a:xfrm>
            <a:off x="7991792" y="2616508"/>
            <a:ext cx="7649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</a:p>
        </p:txBody>
      </p:sp>
    </p:spTree>
    <p:extLst>
      <p:ext uri="{BB962C8B-B14F-4D97-AF65-F5344CB8AC3E}">
        <p14:creationId xmlns:p14="http://schemas.microsoft.com/office/powerpoint/2010/main" val="289408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045596"/>
            <a:ext cx="7886700" cy="498540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Jeshi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mbinguni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ulimwengu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wote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Abuduni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Mwana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Kondoo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Mungu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872753" y="231496"/>
            <a:ext cx="1398494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7" name="Right Brace 6"/>
          <p:cNvSpPr/>
          <p:nvPr/>
        </p:nvSpPr>
        <p:spPr>
          <a:xfrm>
            <a:off x="7409323" y="1152145"/>
            <a:ext cx="457200" cy="3351968"/>
          </a:xfrm>
          <a:prstGeom prst="rightBrace">
            <a:avLst>
              <a:gd name="adj1" fmla="val 8591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7903293" y="2567555"/>
            <a:ext cx="7649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63071" y="4551179"/>
            <a:ext cx="8273304" cy="1526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--------------------------------------------------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Heavenly hosts and the whole earth,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Worship the Lamb of God.</a:t>
            </a:r>
          </a:p>
        </p:txBody>
      </p:sp>
    </p:spTree>
    <p:extLst>
      <p:ext uri="{BB962C8B-B14F-4D97-AF65-F5344CB8AC3E}">
        <p14:creationId xmlns:p14="http://schemas.microsoft.com/office/powerpoint/2010/main" val="378714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3577C1-F460-F103-68F8-606341ECC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D5BE19-2D3A-27C3-7CC6-F9D5D6C6A1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56225"/>
            <a:ext cx="8607432" cy="429184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Mutazame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ndiYe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nyinyi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viumbe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        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Vyote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vya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dunia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muMuabudu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                        </a:t>
            </a:r>
          </a:p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Viumbe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vya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mbingu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mumupe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heshima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           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Tukuzeni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Kondoo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Mungu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B14A59F-DD3A-E656-B3BC-DDC5277D55F3}"/>
              </a:ext>
            </a:extLst>
          </p:cNvPr>
          <p:cNvSpPr/>
          <p:nvPr/>
        </p:nvSpPr>
        <p:spPr>
          <a:xfrm>
            <a:off x="3872753" y="162416"/>
            <a:ext cx="1398494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2D27FBC-3320-EB4B-B603-DB41EE04E8E7}"/>
              </a:ext>
            </a:extLst>
          </p:cNvPr>
          <p:cNvSpPr/>
          <p:nvPr/>
        </p:nvSpPr>
        <p:spPr>
          <a:xfrm>
            <a:off x="4008406" y="26746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A04682-C7CA-8866-2CA0-3F775B8061AE}"/>
              </a:ext>
            </a:extLst>
          </p:cNvPr>
          <p:cNvSpPr txBox="1">
            <a:spLocks/>
          </p:cNvSpPr>
          <p:nvPr/>
        </p:nvSpPr>
        <p:spPr>
          <a:xfrm>
            <a:off x="-54602" y="4551178"/>
            <a:ext cx="8381300" cy="23068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--------------------------------------------------</a:t>
            </a:r>
          </a:p>
          <a:p>
            <a:pPr marL="0" indent="0" algn="ctr"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Creatures of the earth, behold and worship Him; Heavenly creatures, honour and praise </a:t>
            </a:r>
          </a:p>
          <a:p>
            <a:pPr marL="0" indent="0" algn="ctr">
              <a:buNone/>
            </a:pPr>
            <a:r>
              <a:rPr lang="en-ZA" sz="32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the Lamb of God!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576AA3C6-BFDE-4732-3DCD-518E34AF374F}"/>
              </a:ext>
            </a:extLst>
          </p:cNvPr>
          <p:cNvSpPr/>
          <p:nvPr/>
        </p:nvSpPr>
        <p:spPr>
          <a:xfrm>
            <a:off x="8421839" y="930659"/>
            <a:ext cx="457200" cy="3833365"/>
          </a:xfrm>
          <a:prstGeom prst="rightBrace">
            <a:avLst>
              <a:gd name="adj1" fmla="val 88897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A9F80C-316C-9F85-41FE-2CDC391EA87F}"/>
              </a:ext>
            </a:extLst>
          </p:cNvPr>
          <p:cNvSpPr/>
          <p:nvPr/>
        </p:nvSpPr>
        <p:spPr>
          <a:xfrm>
            <a:off x="7991792" y="2616508"/>
            <a:ext cx="7649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</a:p>
        </p:txBody>
      </p:sp>
      <p:sp>
        <p:nvSpPr>
          <p:cNvPr id="7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183E7073-CF99-F195-DDFC-651E16B210D1}"/>
              </a:ext>
            </a:extLst>
          </p:cNvPr>
          <p:cNvSpPr/>
          <p:nvPr/>
        </p:nvSpPr>
        <p:spPr>
          <a:xfrm>
            <a:off x="4136048" y="4764024"/>
            <a:ext cx="861501" cy="14086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4280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E6BCA1B-AB10-4A42-995B-F72D3E364B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159BB70-54EE-48AB-8754-42D51C7BDA9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EB33F5-4AF2-4EC7-991C-B48BA34FC9D5}">
  <ds:schemaRefs>
    <ds:schemaRef ds:uri="http://schemas.microsoft.com/office/2006/documentManagement/types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419</TotalTime>
  <Words>247</Words>
  <Application>Microsoft Office PowerPoint</Application>
  <PresentationFormat>On-screen Show (4:3)</PresentationFormat>
  <Paragraphs>63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Tazameni Mwana   782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P.UKELO</dc:creator>
  <cp:lastModifiedBy>LUBO</cp:lastModifiedBy>
  <cp:revision>25</cp:revision>
  <dcterms:created xsi:type="dcterms:W3CDTF">2020-11-16T02:44:08Z</dcterms:created>
  <dcterms:modified xsi:type="dcterms:W3CDTF">2024-12-12T14:14:49Z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