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7" r:id="rId5"/>
    <p:sldId id="258" r:id="rId6"/>
    <p:sldId id="268" r:id="rId7"/>
    <p:sldId id="263" r:id="rId8"/>
    <p:sldId id="265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6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219200"/>
            <a:ext cx="7772400" cy="1470025"/>
          </a:xfrm>
        </p:spPr>
        <p:txBody>
          <a:bodyPr>
            <a:noAutofit/>
          </a:bodyPr>
          <a:lstStyle/>
          <a:p>
            <a:r>
              <a:rPr lang="en-US" sz="9600" b="1" dirty="0">
                <a:solidFill>
                  <a:srgbClr val="FFFF00"/>
                </a:solidFill>
                <a:latin typeface="Edwardian Script ITC" pitchFamily="66" charset="0"/>
              </a:rPr>
              <a:t>Thank you, Lord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0" y="2819400"/>
            <a:ext cx="1219200" cy="685800"/>
          </a:xfrm>
          <a:solidFill>
            <a:schemeClr val="tx1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616</a:t>
            </a:r>
          </a:p>
        </p:txBody>
      </p:sp>
      <p:sp>
        <p:nvSpPr>
          <p:cNvPr id="5" name="Bevel 4"/>
          <p:cNvSpPr/>
          <p:nvPr/>
        </p:nvSpPr>
        <p:spPr>
          <a:xfrm>
            <a:off x="3810000" y="3683508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344" y="1273792"/>
            <a:ext cx="8001000" cy="4724400"/>
          </a:xfr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Thank  you, Lord;  Thank  you, Lord;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 all  things  that  You  have  done.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Thank you, Lord; Thank you, Lord;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 Your goodness to the Saints.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Flowchart: Decision 1"/>
          <p:cNvSpPr/>
          <p:nvPr/>
        </p:nvSpPr>
        <p:spPr>
          <a:xfrm>
            <a:off x="4100945" y="968992"/>
            <a:ext cx="9144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pic>
        <p:nvPicPr>
          <p:cNvPr id="4" name="Picture 3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1C0183E1-9D15-4C94-BD69-CEB7CCCA5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9720">
            <a:off x="3959061" y="4785487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656" y="1281752"/>
            <a:ext cx="8001000" cy="4800600"/>
          </a:xfr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Thank you, Lord;  Thank you, Lord; 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 Your  Holy Word  of  Life.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Thank you, Lord;  Thank you, Lord;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 the  Faith You’ve given me.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4100945" y="973697"/>
            <a:ext cx="9144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pic>
        <p:nvPicPr>
          <p:cNvPr id="4" name="Picture 3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FCBB3B86-A2A8-46C8-9474-DC0126DEA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9720">
            <a:off x="3959061" y="4785487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0"/>
            <a:ext cx="7772400" cy="4648200"/>
          </a:xfr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Thank  you, Lord;  Thank  you, Lord;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Your Work on Calvary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Thank  you, Lord;  Thank  you, Lord;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“It is finished!”, Oh amen!.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4100945" y="987552"/>
            <a:ext cx="9144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pic>
        <p:nvPicPr>
          <p:cNvPr id="4" name="Picture 3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5AE6826F-185F-4E36-BBA4-1E5B05B92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9720">
            <a:off x="3959061" y="4785487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60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952" y="1344304"/>
            <a:ext cx="7924800" cy="4724400"/>
          </a:xfr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Thank you, Lord;  Thank you, Lord;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victory, Redeemer!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Thank  you, Lord;  Thank  you, Lord;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 the  Joy  of  Salvation.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4100945" y="1036042"/>
            <a:ext cx="9144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pic>
        <p:nvPicPr>
          <p:cNvPr id="4" name="Picture 3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61096591-B56F-4F94-A511-5ADD99488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9720">
            <a:off x="3959061" y="4785487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656" y="1281752"/>
            <a:ext cx="8001000" cy="4800600"/>
          </a:xfr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Thank you, Lord;  Thank you, Lord;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 the  Love  you’ve shown to me.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Thank you, Lord;  Thank you, Lord; 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unfailing promises.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100945" y="973697"/>
            <a:ext cx="9144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  <p:pic>
        <p:nvPicPr>
          <p:cNvPr id="6" name="Picture 5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9720">
            <a:off x="3959061" y="4785487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Down Arrow 6"/>
          <p:cNvSpPr/>
          <p:nvPr/>
        </p:nvSpPr>
        <p:spPr>
          <a:xfrm>
            <a:off x="3581400" y="6232193"/>
            <a:ext cx="1877961" cy="321007"/>
          </a:xfrm>
          <a:prstGeom prst="downArrow">
            <a:avLst>
              <a:gd name="adj1" fmla="val 86092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What a joy</a:t>
            </a:r>
          </a:p>
        </p:txBody>
      </p:sp>
    </p:spTree>
    <p:extLst>
      <p:ext uri="{BB962C8B-B14F-4D97-AF65-F5344CB8AC3E}">
        <p14:creationId xmlns:p14="http://schemas.microsoft.com/office/powerpoint/2010/main" val="85128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208" y="1306432"/>
            <a:ext cx="7924800" cy="4865768"/>
          </a:xfr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What   a   joy!   What   a   joy!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When we meet Him on the cloud!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What   a   joy!   What   a   joy!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When we see our Dear Bridegroom!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3962400" y="987552"/>
            <a:ext cx="12192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</a:p>
        </p:txBody>
      </p:sp>
      <p:pic>
        <p:nvPicPr>
          <p:cNvPr id="5" name="Picture 4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17ABC309-3B27-4235-B0EF-75C03504F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9720">
            <a:off x="3959061" y="4785487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208" y="1306432"/>
            <a:ext cx="7924800" cy="4865768"/>
          </a:xfr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What  a   joy!   What   a   joy!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When  we  see  the  Bright  C </a:t>
            </a:r>
            <a:r>
              <a:rPr lang="en-US" sz="3600" b="1" i="1" dirty="0" err="1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</a:t>
            </a: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t y!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What  a   joy!   What   a   joy!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When  we  walk on Golden Streets!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3962400" y="1001200"/>
            <a:ext cx="12192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7</a:t>
            </a:r>
          </a:p>
        </p:txBody>
      </p:sp>
      <p:pic>
        <p:nvPicPr>
          <p:cNvPr id="4" name="Picture 3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117F3021-F54C-4B2A-88A0-5522596DE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9720">
            <a:off x="3959061" y="4785487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38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0"/>
            <a:ext cx="7772400" cy="4343400"/>
          </a:xfr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What  a  joy!   What  a  joy!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When  we  shine  in  the  C </a:t>
            </a:r>
            <a:r>
              <a:rPr lang="en-US" sz="3600" b="1" i="1" dirty="0" err="1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</a:t>
            </a: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t y!</a:t>
            </a:r>
          </a:p>
          <a:p>
            <a:pPr algn="ctr">
              <a:buNone/>
            </a:pPr>
            <a:endParaRPr lang="en-US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What   a   joy!  What   a   joy! </a:t>
            </a:r>
          </a:p>
          <a:p>
            <a:pPr algn="ctr">
              <a:buNone/>
            </a:pP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 When  we  shout: ‘A l </a:t>
            </a:r>
            <a:r>
              <a:rPr lang="en-US" sz="3600" b="1" i="1" dirty="0" err="1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l</a:t>
            </a: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e l u </a:t>
            </a:r>
            <a:r>
              <a:rPr lang="en-US" sz="3600" b="1" i="1" dirty="0" err="1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</a:t>
            </a:r>
            <a:r>
              <a:rPr lang="en-US" sz="36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a !’.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3962400" y="987552"/>
            <a:ext cx="12192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8</a:t>
            </a: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09892" y="5949799"/>
            <a:ext cx="724215" cy="12903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287</Words>
  <Application>Microsoft Office PowerPoint</Application>
  <PresentationFormat>On-screen Show (4:3)</PresentationFormat>
  <Paragraphs>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Cambria</vt:lpstr>
      <vt:lpstr>Edwardian Script ITC</vt:lpstr>
      <vt:lpstr>Office Theme</vt:lpstr>
      <vt:lpstr>Thank you, Lord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Thank you, Lord</dc:title>
  <dc:creator>Ukelo Alimange</dc:creator>
  <cp:lastModifiedBy>Ukelo Alimange</cp:lastModifiedBy>
  <cp:revision>81</cp:revision>
  <dcterms:created xsi:type="dcterms:W3CDTF">2006-08-16T00:00:00Z</dcterms:created>
  <dcterms:modified xsi:type="dcterms:W3CDTF">2022-07-03T20:05:16Z</dcterms:modified>
</cp:coreProperties>
</file>