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8"/>
  </p:notesMasterIdLst>
  <p:sldIdLst>
    <p:sldId id="276" r:id="rId2"/>
    <p:sldId id="278" r:id="rId3"/>
    <p:sldId id="279" r:id="rId4"/>
    <p:sldId id="280" r:id="rId5"/>
    <p:sldId id="281" r:id="rId6"/>
    <p:sldId id="275" r:id="rId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841" autoAdjust="0"/>
    <p:restoredTop sz="94650" autoAdjust="0"/>
  </p:normalViewPr>
  <p:slideViewPr>
    <p:cSldViewPr>
      <p:cViewPr varScale="1">
        <p:scale>
          <a:sx n="71" d="100"/>
          <a:sy n="71" d="100"/>
        </p:scale>
        <p:origin x="1062" y="66"/>
      </p:cViewPr>
      <p:guideLst>
        <p:guide orient="horz" pos="2160"/>
        <p:guide pos="2880"/>
      </p:guideLst>
    </p:cSldViewPr>
  </p:slideViewPr>
  <p:outlineViewPr>
    <p:cViewPr>
      <p:scale>
        <a:sx n="33" d="100"/>
        <a:sy n="33" d="100"/>
      </p:scale>
      <p:origin x="0" y="1416"/>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ZA"/>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2C82F57-A296-4AB3-9569-F593D80A1D04}" type="datetimeFigureOut">
              <a:rPr lang="en-US" smtClean="0"/>
              <a:pPr/>
              <a:t>12/8/2019</a:t>
            </a:fld>
            <a:endParaRPr lang="en-ZA"/>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ZA"/>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ZA"/>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E3469C6-55AA-498F-9246-604AFCFB6A50}" type="slidenum">
              <a:rPr lang="en-ZA" smtClean="0"/>
              <a:pPr/>
              <a:t>‹#›</a:t>
            </a:fld>
            <a:endParaRPr lang="en-ZA"/>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182879" y="182879"/>
            <a:ext cx="8778240" cy="6492240"/>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32485" y="882376"/>
            <a:ext cx="7475220" cy="2926080"/>
          </a:xfrm>
        </p:spPr>
        <p:txBody>
          <a:bodyPr anchor="b">
            <a:normAutofit/>
          </a:bodyPr>
          <a:lstStyle>
            <a:lvl1pPr algn="ctr">
              <a:lnSpc>
                <a:spcPct val="85000"/>
              </a:lnSpc>
              <a:defRPr sz="6000" b="1" cap="all" baseline="0">
                <a:solidFill>
                  <a:srgbClr val="FFFFFF"/>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282148" y="3869635"/>
            <a:ext cx="6575895" cy="1388165"/>
          </a:xfrm>
        </p:spPr>
        <p:txBody>
          <a:bodyPr>
            <a:normAutofit/>
          </a:bodyPr>
          <a:lstStyle>
            <a:lvl1pPr marL="0" indent="0" algn="ctr">
              <a:spcBef>
                <a:spcPts val="1000"/>
              </a:spcBef>
              <a:buNone/>
              <a:defRPr sz="1800">
                <a:solidFill>
                  <a:srgbClr val="FFFFFF"/>
                </a:solidFill>
              </a:defRPr>
            </a:lvl1pPr>
            <a:lvl2pPr marL="342900" indent="0" algn="ctr">
              <a:buNone/>
              <a:defRPr sz="1800"/>
            </a:lvl2pPr>
            <a:lvl3pPr marL="685800" indent="0" algn="ctr">
              <a:buNone/>
              <a:defRPr sz="1800"/>
            </a:lvl3pPr>
            <a:lvl4pPr marL="1028700" indent="0" algn="ctr">
              <a:buNone/>
              <a:defRPr sz="1500"/>
            </a:lvl4pPr>
            <a:lvl5pPr marL="1371600" indent="0" algn="ctr">
              <a:buNone/>
              <a:defRPr sz="1500"/>
            </a:lvl5pPr>
            <a:lvl6pPr marL="1714500" indent="0" algn="ctr">
              <a:buNone/>
              <a:defRPr sz="1500"/>
            </a:lvl6pPr>
            <a:lvl7pPr marL="2057400" indent="0" algn="ctr">
              <a:buNone/>
              <a:defRPr sz="1500"/>
            </a:lvl7pPr>
            <a:lvl8pPr marL="2400300" indent="0" algn="ctr">
              <a:buNone/>
              <a:defRPr sz="1500"/>
            </a:lvl8pPr>
            <a:lvl9pPr marL="2743200" indent="0" algn="ctr">
              <a:buNone/>
              <a:defRPr sz="15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lvl1pPr>
              <a:defRPr>
                <a:solidFill>
                  <a:srgbClr val="FFFFFF"/>
                </a:solidFill>
              </a:defRPr>
            </a:lvl1pPr>
          </a:lstStyle>
          <a:p>
            <a:fld id="{1D8BD707-D9CF-40AE-B4C6-C98DA3205C09}" type="datetimeFigureOut">
              <a:rPr lang="en-US" smtClean="0"/>
              <a:pPr/>
              <a:t>12/8/2019</a:t>
            </a:fld>
            <a:endParaRPr lang="en-US"/>
          </a:p>
        </p:txBody>
      </p:sp>
      <p:sp>
        <p:nvSpPr>
          <p:cNvPr id="5" name="Footer Placeholder 4"/>
          <p:cNvSpPr>
            <a:spLocks noGrp="1"/>
          </p:cNvSpPr>
          <p:nvPr>
            <p:ph type="ftr" sz="quarter" idx="11"/>
          </p:nvPr>
        </p:nvSpPr>
        <p:spPr/>
        <p:txBody>
          <a:bodyPr/>
          <a:lstStyle>
            <a:lvl1pPr>
              <a:defRPr>
                <a:solidFill>
                  <a:srgbClr val="FFFFFF"/>
                </a:solidFill>
              </a:defRPr>
            </a:lvl1pPr>
          </a:lstStyle>
          <a:p>
            <a:endParaRPr lang="en-US"/>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B6F15528-21DE-4FAA-801E-634DDDAF4B2B}" type="slidenum">
              <a:rPr lang="en-US" smtClean="0"/>
              <a:pPr/>
              <a:t>‹#›</a:t>
            </a:fld>
            <a:endParaRPr lang="en-US"/>
          </a:p>
        </p:txBody>
      </p:sp>
      <p:cxnSp>
        <p:nvCxnSpPr>
          <p:cNvPr id="8" name="Straight Connector 7"/>
          <p:cNvCxnSpPr/>
          <p:nvPr/>
        </p:nvCxnSpPr>
        <p:spPr>
          <a:xfrm>
            <a:off x="1483995" y="3733800"/>
            <a:ext cx="61722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583293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lvl1pPr>
              <a:spcBef>
                <a:spcPts val="1000"/>
              </a:spcBef>
              <a:defRPr/>
            </a:lvl1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pPr/>
              <a:t>12/8/2019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58230753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29818" y="1173575"/>
            <a:ext cx="7475220" cy="2926080"/>
          </a:xfrm>
        </p:spPr>
        <p:txBody>
          <a:bodyPr anchor="b">
            <a:noAutofit/>
          </a:bodyPr>
          <a:lstStyle>
            <a:lvl1pPr algn="ctr">
              <a:lnSpc>
                <a:spcPct val="85000"/>
              </a:lnSpc>
              <a:defRPr sz="6000" b="0" cap="all" baseline="0"/>
            </a:lvl1pPr>
          </a:lstStyle>
          <a:p>
            <a:r>
              <a:rPr lang="en-US" smtClean="0"/>
              <a:t>Click to edit Master title style</a:t>
            </a:r>
            <a:endParaRPr lang="en-US" dirty="0"/>
          </a:p>
        </p:txBody>
      </p:sp>
      <p:sp>
        <p:nvSpPr>
          <p:cNvPr id="3" name="Text Placeholder 2"/>
          <p:cNvSpPr>
            <a:spLocks noGrp="1"/>
          </p:cNvSpPr>
          <p:nvPr>
            <p:ph type="body" idx="1"/>
          </p:nvPr>
        </p:nvSpPr>
        <p:spPr>
          <a:xfrm>
            <a:off x="1282446" y="4154520"/>
            <a:ext cx="6576822" cy="1363806"/>
          </a:xfrm>
        </p:spPr>
        <p:txBody>
          <a:bodyPr anchor="t">
            <a:normAutofit/>
          </a:bodyPr>
          <a:lstStyle>
            <a:lvl1pPr marL="0" indent="0" algn="ctr">
              <a:buNone/>
              <a:defRPr sz="1800">
                <a:solidFill>
                  <a:schemeClr val="accent1"/>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12/8/2019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cxnSp>
        <p:nvCxnSpPr>
          <p:cNvPr id="7" name="Straight Connector 6"/>
          <p:cNvCxnSpPr/>
          <p:nvPr/>
        </p:nvCxnSpPr>
        <p:spPr>
          <a:xfrm>
            <a:off x="1485900" y="4020408"/>
            <a:ext cx="61722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6008376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57250" y="2057399"/>
            <a:ext cx="3566160" cy="4023360"/>
          </a:xfrm>
        </p:spPr>
        <p:txBody>
          <a:bodyPr/>
          <a:lstStyle>
            <a:lvl1pPr>
              <a:defRPr sz="165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700709" y="2057400"/>
            <a:ext cx="3566160" cy="4023360"/>
          </a:xfrm>
        </p:spPr>
        <p:txBody>
          <a:bodyPr/>
          <a:lstStyle>
            <a:lvl1pPr>
              <a:defRPr sz="165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D8BD707-D9CF-40AE-B4C6-C98DA3205C09}" type="datetimeFigureOut">
              <a:rPr lang="en-US" smtClean="0"/>
              <a:pPr/>
              <a:t>12/8/2019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82896022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57250" y="2001511"/>
            <a:ext cx="3566160" cy="777240"/>
          </a:xfrm>
        </p:spPr>
        <p:txBody>
          <a:bodyPr anchor="ctr"/>
          <a:lstStyle>
            <a:lvl1pPr marL="0" indent="0">
              <a:spcBef>
                <a:spcPts val="0"/>
              </a:spcBef>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857250" y="2721483"/>
            <a:ext cx="3566160" cy="3383280"/>
          </a:xfrm>
        </p:spPr>
        <p:txBody>
          <a:bodyPr/>
          <a:lstStyle>
            <a:lvl1pPr>
              <a:defRPr sz="165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701880" y="1999032"/>
            <a:ext cx="3566160" cy="777240"/>
          </a:xfrm>
        </p:spPr>
        <p:txBody>
          <a:bodyPr anchor="ctr"/>
          <a:lstStyle>
            <a:lvl1pPr marL="0" indent="0">
              <a:spcBef>
                <a:spcPts val="0"/>
              </a:spcBef>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4701880" y="2719322"/>
            <a:ext cx="3566160" cy="3383280"/>
          </a:xfrm>
        </p:spPr>
        <p:txBody>
          <a:bodyPr/>
          <a:lstStyle>
            <a:lvl1pPr>
              <a:defRPr sz="165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D8BD707-D9CF-40AE-B4C6-C98DA3205C09}" type="datetimeFigureOut">
              <a:rPr lang="en-US" smtClean="0"/>
              <a:pPr/>
              <a:t>12/8/2019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82309102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1D8BD707-D9CF-40AE-B4C6-C98DA3205C09}" type="datetimeFigureOut">
              <a:rPr lang="en-US" smtClean="0"/>
              <a:pPr/>
              <a:t>12/8/2019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10969902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12/8/2019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91111941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57250" y="1097280"/>
            <a:ext cx="2834640" cy="1737360"/>
          </a:xfrm>
        </p:spPr>
        <p:txBody>
          <a:bodyPr anchor="b">
            <a:noAutofit/>
          </a:bodyPr>
          <a:lstStyle>
            <a:lvl1pPr>
              <a:lnSpc>
                <a:spcPct val="90000"/>
              </a:lnSpc>
              <a:defRPr sz="3000" b="0"/>
            </a:lvl1pPr>
          </a:lstStyle>
          <a:p>
            <a:r>
              <a:rPr lang="en-US" smtClean="0"/>
              <a:t>Click to edit Master title style</a:t>
            </a:r>
            <a:endParaRPr lang="en-US" dirty="0"/>
          </a:p>
        </p:txBody>
      </p:sp>
      <p:sp>
        <p:nvSpPr>
          <p:cNvPr id="3" name="Content Placeholder 2"/>
          <p:cNvSpPr>
            <a:spLocks noGrp="1"/>
          </p:cNvSpPr>
          <p:nvPr>
            <p:ph idx="1"/>
          </p:nvPr>
        </p:nvSpPr>
        <p:spPr>
          <a:xfrm>
            <a:off x="4129314" y="1097280"/>
            <a:ext cx="4149638" cy="4663440"/>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57250" y="2834640"/>
            <a:ext cx="2834640" cy="2926080"/>
          </a:xfrm>
        </p:spPr>
        <p:txBody>
          <a:bodyPr>
            <a:normAutofit/>
          </a:bodyPr>
          <a:lstStyle>
            <a:lvl1pPr marL="0" indent="0">
              <a:lnSpc>
                <a:spcPct val="100000"/>
              </a:lnSpc>
              <a:spcBef>
                <a:spcPts val="800"/>
              </a:spcBef>
              <a:buNone/>
              <a:defRPr sz="1275"/>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smtClean="0"/>
              <a:t>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12/8/2019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33367634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57250" y="1097280"/>
            <a:ext cx="2834640" cy="1737360"/>
          </a:xfrm>
        </p:spPr>
        <p:txBody>
          <a:bodyPr anchor="b">
            <a:noAutofit/>
          </a:bodyPr>
          <a:lstStyle>
            <a:lvl1pPr>
              <a:lnSpc>
                <a:spcPct val="90000"/>
              </a:lnSpc>
              <a:defRPr sz="30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4019107" y="1069847"/>
            <a:ext cx="4257703" cy="4645153"/>
          </a:xfrm>
        </p:spPr>
        <p:txBody>
          <a:bodyPr lIns="274320" tIns="182880" anchor="t">
            <a:normAutofit/>
          </a:bodyPr>
          <a:lstStyle>
            <a:lvl1pPr marL="0" indent="0">
              <a:buNone/>
              <a:defRPr sz="21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US" dirty="0"/>
          </a:p>
        </p:txBody>
      </p:sp>
      <p:sp>
        <p:nvSpPr>
          <p:cNvPr id="4" name="Text Placeholder 3"/>
          <p:cNvSpPr>
            <a:spLocks noGrp="1"/>
          </p:cNvSpPr>
          <p:nvPr>
            <p:ph type="body" sz="half" idx="2"/>
          </p:nvPr>
        </p:nvSpPr>
        <p:spPr>
          <a:xfrm>
            <a:off x="857250" y="2834640"/>
            <a:ext cx="2834640" cy="2880360"/>
          </a:xfrm>
        </p:spPr>
        <p:txBody>
          <a:bodyPr>
            <a:normAutofit/>
          </a:bodyPr>
          <a:lstStyle>
            <a:lvl1pPr marL="0" indent="0">
              <a:lnSpc>
                <a:spcPct val="100000"/>
              </a:lnSpc>
              <a:spcBef>
                <a:spcPts val="800"/>
              </a:spcBef>
              <a:buNone/>
              <a:defRPr sz="1275"/>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smtClean="0"/>
              <a:t>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12/8/2019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65947597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pPr/>
              <a:t>12/8/2019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49364560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762000"/>
            <a:ext cx="1743075" cy="54102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57250" y="762000"/>
            <a:ext cx="5572125" cy="541020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pPr/>
              <a:t>12/8/2019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427119864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 name="Rectangle 6"/>
          <p:cNvSpPr/>
          <p:nvPr/>
        </p:nvSpPr>
        <p:spPr>
          <a:xfrm>
            <a:off x="182880" y="182880"/>
            <a:ext cx="8778240" cy="6492240"/>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57250" y="609600"/>
            <a:ext cx="7406640" cy="135636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57251" y="2057400"/>
            <a:ext cx="7404653" cy="403860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57247" y="6223829"/>
            <a:ext cx="1746806" cy="365125"/>
          </a:xfrm>
          <a:prstGeom prst="rect">
            <a:avLst/>
          </a:prstGeom>
        </p:spPr>
        <p:txBody>
          <a:bodyPr vert="horz" lIns="91440" tIns="45720" rIns="91440" bIns="45720" rtlCol="0" anchor="ctr"/>
          <a:lstStyle>
            <a:lvl1pPr algn="l">
              <a:defRPr sz="1000">
                <a:solidFill>
                  <a:schemeClr val="accent1"/>
                </a:solidFill>
              </a:defRPr>
            </a:lvl1pPr>
          </a:lstStyle>
          <a:p>
            <a:fld id="{1D8BD707-D9CF-40AE-B4C6-C98DA3205C09}" type="datetimeFigureOut">
              <a:rPr lang="en-US" smtClean="0"/>
              <a:pPr/>
              <a:t>12/8/2019</a:t>
            </a:fld>
            <a:endParaRPr lang="en-US"/>
          </a:p>
        </p:txBody>
      </p:sp>
      <p:sp>
        <p:nvSpPr>
          <p:cNvPr id="5" name="Footer Placeholder 4"/>
          <p:cNvSpPr>
            <a:spLocks noGrp="1"/>
          </p:cNvSpPr>
          <p:nvPr>
            <p:ph type="ftr" sz="quarter" idx="3"/>
          </p:nvPr>
        </p:nvSpPr>
        <p:spPr>
          <a:xfrm>
            <a:off x="2961861" y="6223829"/>
            <a:ext cx="3538331" cy="365125"/>
          </a:xfrm>
          <a:prstGeom prst="rect">
            <a:avLst/>
          </a:prstGeom>
        </p:spPr>
        <p:txBody>
          <a:bodyPr vert="horz" lIns="91440" tIns="45720" rIns="91440" bIns="45720" rtlCol="0" anchor="ctr"/>
          <a:lstStyle>
            <a:lvl1pPr algn="ctr">
              <a:defRPr sz="1000">
                <a:solidFill>
                  <a:schemeClr val="accent1"/>
                </a:solidFill>
              </a:defRPr>
            </a:lvl1pPr>
          </a:lstStyle>
          <a:p>
            <a:endParaRPr lang="en-US"/>
          </a:p>
        </p:txBody>
      </p:sp>
      <p:sp>
        <p:nvSpPr>
          <p:cNvPr id="6" name="Slide Number Placeholder 5"/>
          <p:cNvSpPr>
            <a:spLocks noGrp="1"/>
          </p:cNvSpPr>
          <p:nvPr>
            <p:ph type="sldNum" sz="quarter" idx="4"/>
          </p:nvPr>
        </p:nvSpPr>
        <p:spPr>
          <a:xfrm>
            <a:off x="6997148" y="6223829"/>
            <a:ext cx="1279663" cy="365125"/>
          </a:xfrm>
          <a:prstGeom prst="rect">
            <a:avLst/>
          </a:prstGeom>
        </p:spPr>
        <p:txBody>
          <a:bodyPr vert="horz" lIns="91440" tIns="45720" rIns="91440" bIns="45720" rtlCol="0" anchor="ctr"/>
          <a:lstStyle>
            <a:lvl1pPr algn="r">
              <a:defRPr sz="1000">
                <a:solidFill>
                  <a:schemeClr val="accent1"/>
                </a:solidFill>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253118105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xStyles>
    <p:titleStyle>
      <a:lvl1pPr algn="l" defTabSz="685800" rtl="0" eaLnBrk="1" latinLnBrk="0" hangingPunct="1">
        <a:lnSpc>
          <a:spcPct val="90000"/>
        </a:lnSpc>
        <a:spcBef>
          <a:spcPct val="0"/>
        </a:spcBef>
        <a:buNone/>
        <a:defRPr sz="4000" kern="1200">
          <a:solidFill>
            <a:schemeClr val="accent1"/>
          </a:solidFill>
          <a:latin typeface="+mj-lt"/>
          <a:ea typeface="+mj-ea"/>
          <a:cs typeface="+mj-cs"/>
        </a:defRPr>
      </a:lvl1pPr>
    </p:titleStyle>
    <p:bodyStyle>
      <a:lvl1pPr marL="171450" indent="-137160" algn="l" defTabSz="685800" rtl="0" eaLnBrk="1" latinLnBrk="0" hangingPunct="1">
        <a:lnSpc>
          <a:spcPct val="90000"/>
        </a:lnSpc>
        <a:spcBef>
          <a:spcPts val="1000"/>
        </a:spcBef>
        <a:buClr>
          <a:schemeClr val="accent1"/>
        </a:buClr>
        <a:buSzPct val="80000"/>
        <a:buFont typeface="Corbel" pitchFamily="34" charset="0"/>
        <a:buChar char="•"/>
        <a:defRPr sz="2000" kern="1200">
          <a:solidFill>
            <a:schemeClr val="accent1"/>
          </a:solidFill>
          <a:latin typeface="+mn-lt"/>
          <a:ea typeface="+mn-ea"/>
          <a:cs typeface="+mn-cs"/>
        </a:defRPr>
      </a:lvl1pPr>
      <a:lvl2pPr marL="34290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800" kern="1200">
          <a:solidFill>
            <a:schemeClr val="accent1"/>
          </a:solidFill>
          <a:latin typeface="+mn-lt"/>
          <a:ea typeface="+mn-ea"/>
          <a:cs typeface="+mn-cs"/>
        </a:defRPr>
      </a:lvl2pPr>
      <a:lvl3pPr marL="54864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600" kern="1200">
          <a:solidFill>
            <a:schemeClr val="accent1"/>
          </a:solidFill>
          <a:latin typeface="+mn-lt"/>
          <a:ea typeface="+mn-ea"/>
          <a:cs typeface="+mn-cs"/>
        </a:defRPr>
      </a:lvl3pPr>
      <a:lvl4pPr marL="75438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400" kern="1200">
          <a:solidFill>
            <a:schemeClr val="accent1"/>
          </a:solidFill>
          <a:latin typeface="+mn-lt"/>
          <a:ea typeface="+mn-ea"/>
          <a:cs typeface="+mn-cs"/>
        </a:defRPr>
      </a:lvl4pPr>
      <a:lvl5pPr marL="92012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400" kern="1200">
          <a:solidFill>
            <a:schemeClr val="accent1"/>
          </a:solidFill>
          <a:latin typeface="+mn-lt"/>
          <a:ea typeface="+mn-ea"/>
          <a:cs typeface="+mn-cs"/>
        </a:defRPr>
      </a:lvl5pPr>
      <a:lvl6pPr marL="11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400" kern="1200">
          <a:solidFill>
            <a:schemeClr val="accent1"/>
          </a:solidFill>
          <a:latin typeface="+mn-lt"/>
          <a:ea typeface="+mn-ea"/>
          <a:cs typeface="+mn-cs"/>
        </a:defRPr>
      </a:lvl6pPr>
      <a:lvl7pPr marL="13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400" kern="1200">
          <a:solidFill>
            <a:schemeClr val="accent1"/>
          </a:solidFill>
          <a:latin typeface="+mn-lt"/>
          <a:ea typeface="+mn-ea"/>
          <a:cs typeface="+mn-cs"/>
        </a:defRPr>
      </a:lvl7pPr>
      <a:lvl8pPr marL="15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400" kern="1200">
          <a:solidFill>
            <a:schemeClr val="accent1"/>
          </a:solidFill>
          <a:latin typeface="+mn-lt"/>
          <a:ea typeface="+mn-ea"/>
          <a:cs typeface="+mn-cs"/>
        </a:defRPr>
      </a:lvl8pPr>
      <a:lvl9pPr marL="17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400" kern="1200">
          <a:solidFill>
            <a:schemeClr val="accent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04800"/>
            <a:ext cx="9144000" cy="6248400"/>
          </a:xfrm>
          <a:solidFill>
            <a:schemeClr val="tx1"/>
          </a:solidFill>
        </p:spPr>
        <p:txBody>
          <a:bodyPr>
            <a:normAutofit/>
            <a:scene3d>
              <a:camera prst="orthographicFront"/>
              <a:lightRig rig="harsh" dir="t"/>
            </a:scene3d>
            <a:sp3d extrusionH="57150" prstMaterial="matte">
              <a:bevelT w="63500" h="12700" prst="angle"/>
              <a:contourClr>
                <a:schemeClr val="bg1">
                  <a:lumMod val="65000"/>
                </a:schemeClr>
              </a:contourClr>
            </a:sp3d>
          </a:bodyPr>
          <a:lstStyle/>
          <a:p>
            <a:pPr algn="ctr"/>
            <a:r>
              <a:rPr lang="en-GB" sz="6000" b="1" dirty="0">
                <a:ln/>
                <a:solidFill>
                  <a:srgbClr val="FFFF00"/>
                </a:solidFill>
                <a:latin typeface="Cambria" panose="02040503050406030204" pitchFamily="18" charset="0"/>
                <a:ea typeface="Cambria" panose="02040503050406030204" pitchFamily="18" charset="0"/>
              </a:rPr>
              <a:t>THE CHURCH’S </a:t>
            </a:r>
            <a:r>
              <a:rPr lang="en-GB" sz="6000" b="1" dirty="0" smtClean="0">
                <a:ln/>
                <a:solidFill>
                  <a:srgbClr val="FFFF00"/>
                </a:solidFill>
                <a:latin typeface="Cambria" panose="02040503050406030204" pitchFamily="18" charset="0"/>
                <a:ea typeface="Cambria" panose="02040503050406030204" pitchFamily="18" charset="0"/>
              </a:rPr>
              <a:t/>
            </a:r>
            <a:br>
              <a:rPr lang="en-GB" sz="6000" b="1" dirty="0" smtClean="0">
                <a:ln/>
                <a:solidFill>
                  <a:srgbClr val="FFFF00"/>
                </a:solidFill>
                <a:latin typeface="Cambria" panose="02040503050406030204" pitchFamily="18" charset="0"/>
                <a:ea typeface="Cambria" panose="02040503050406030204" pitchFamily="18" charset="0"/>
              </a:rPr>
            </a:br>
            <a:r>
              <a:rPr lang="en-GB" sz="6000" b="1" dirty="0" smtClean="0">
                <a:ln/>
                <a:solidFill>
                  <a:srgbClr val="FFFF00"/>
                </a:solidFill>
                <a:latin typeface="Cambria" panose="02040503050406030204" pitchFamily="18" charset="0"/>
                <a:ea typeface="Cambria" panose="02040503050406030204" pitchFamily="18" charset="0"/>
              </a:rPr>
              <a:t>ONE FOUNDATION</a:t>
            </a:r>
            <a:r>
              <a:rPr lang="en-GB" b="1" dirty="0">
                <a:ln/>
                <a:solidFill>
                  <a:schemeClr val="accent3"/>
                </a:solidFill>
                <a:latin typeface="Cambria" panose="02040503050406030204" pitchFamily="18" charset="0"/>
                <a:ea typeface="Cambria" panose="02040503050406030204" pitchFamily="18" charset="0"/>
              </a:rPr>
              <a:t/>
            </a:r>
            <a:br>
              <a:rPr lang="en-GB" b="1" dirty="0">
                <a:ln/>
                <a:solidFill>
                  <a:schemeClr val="accent3"/>
                </a:solidFill>
                <a:latin typeface="Cambria" panose="02040503050406030204" pitchFamily="18" charset="0"/>
                <a:ea typeface="Cambria" panose="02040503050406030204" pitchFamily="18" charset="0"/>
              </a:rPr>
            </a:br>
            <a:r>
              <a:rPr lang="en-GB" sz="2400" b="1" dirty="0">
                <a:ln/>
                <a:solidFill>
                  <a:schemeClr val="bg1"/>
                </a:solidFill>
                <a:latin typeface="Cambria" panose="02040503050406030204" pitchFamily="18" charset="0"/>
                <a:ea typeface="Cambria" panose="02040503050406030204" pitchFamily="18" charset="0"/>
              </a:rPr>
              <a:t>(+ </a:t>
            </a:r>
            <a:r>
              <a:rPr lang="en-GB" sz="2400" b="1" dirty="0" err="1">
                <a:ln/>
                <a:solidFill>
                  <a:schemeClr val="bg1"/>
                </a:solidFill>
                <a:latin typeface="Cambria" panose="02040503050406030204" pitchFamily="18" charset="0"/>
                <a:ea typeface="Cambria" panose="02040503050406030204" pitchFamily="18" charset="0"/>
              </a:rPr>
              <a:t>Solfa</a:t>
            </a:r>
            <a:r>
              <a:rPr lang="en-GB" sz="2400" b="1" dirty="0" smtClean="0">
                <a:ln/>
                <a:solidFill>
                  <a:schemeClr val="bg1"/>
                </a:solidFill>
                <a:latin typeface="Cambria" panose="02040503050406030204" pitchFamily="18" charset="0"/>
                <a:ea typeface="Cambria" panose="02040503050406030204" pitchFamily="18" charset="0"/>
              </a:rPr>
              <a:t>)</a:t>
            </a:r>
            <a:br>
              <a:rPr lang="en-GB" sz="2400" b="1" dirty="0" smtClean="0">
                <a:ln/>
                <a:solidFill>
                  <a:schemeClr val="bg1"/>
                </a:solidFill>
                <a:latin typeface="Cambria" panose="02040503050406030204" pitchFamily="18" charset="0"/>
                <a:ea typeface="Cambria" panose="02040503050406030204" pitchFamily="18" charset="0"/>
              </a:rPr>
            </a:br>
            <a:r>
              <a:rPr lang="en-GB" b="1" dirty="0">
                <a:ln/>
                <a:solidFill>
                  <a:schemeClr val="bg1"/>
                </a:solidFill>
                <a:latin typeface="Cambria" panose="02040503050406030204" pitchFamily="18" charset="0"/>
                <a:ea typeface="Cambria" panose="02040503050406030204" pitchFamily="18" charset="0"/>
              </a:rPr>
              <a:t/>
            </a:r>
            <a:br>
              <a:rPr lang="en-GB" b="1" dirty="0">
                <a:ln/>
                <a:solidFill>
                  <a:schemeClr val="bg1"/>
                </a:solidFill>
                <a:latin typeface="Cambria" panose="02040503050406030204" pitchFamily="18" charset="0"/>
                <a:ea typeface="Cambria" panose="02040503050406030204" pitchFamily="18" charset="0"/>
              </a:rPr>
            </a:br>
            <a:r>
              <a:rPr lang="en-GB" sz="5400" b="1" dirty="0" smtClean="0">
                <a:ln/>
                <a:solidFill>
                  <a:schemeClr val="bg1"/>
                </a:solidFill>
                <a:latin typeface="Cambria" panose="02040503050406030204" pitchFamily="18" charset="0"/>
                <a:ea typeface="Cambria" panose="02040503050406030204" pitchFamily="18" charset="0"/>
              </a:rPr>
              <a:t>365</a:t>
            </a:r>
            <a:br>
              <a:rPr lang="en-GB" sz="5400" b="1" dirty="0" smtClean="0">
                <a:ln/>
                <a:solidFill>
                  <a:schemeClr val="bg1"/>
                </a:solidFill>
                <a:latin typeface="Cambria" panose="02040503050406030204" pitchFamily="18" charset="0"/>
                <a:ea typeface="Cambria" panose="02040503050406030204" pitchFamily="18" charset="0"/>
              </a:rPr>
            </a:br>
            <a:r>
              <a:rPr lang="en-GB" sz="5400" b="1" dirty="0">
                <a:ln/>
                <a:solidFill>
                  <a:schemeClr val="bg1"/>
                </a:solidFill>
                <a:latin typeface="Cambria" panose="02040503050406030204" pitchFamily="18" charset="0"/>
                <a:ea typeface="Cambria" panose="02040503050406030204" pitchFamily="18" charset="0"/>
              </a:rPr>
              <a:t/>
            </a:r>
            <a:br>
              <a:rPr lang="en-GB" sz="5400" b="1" dirty="0">
                <a:ln/>
                <a:solidFill>
                  <a:schemeClr val="bg1"/>
                </a:solidFill>
                <a:latin typeface="Cambria" panose="02040503050406030204" pitchFamily="18" charset="0"/>
                <a:ea typeface="Cambria" panose="02040503050406030204" pitchFamily="18" charset="0"/>
              </a:rPr>
            </a:br>
            <a:r>
              <a:rPr lang="en-ZA" b="1" dirty="0">
                <a:ln/>
                <a:solidFill>
                  <a:schemeClr val="accent3"/>
                </a:solidFill>
                <a:latin typeface="Cambria" panose="02040503050406030204" pitchFamily="18" charset="0"/>
                <a:ea typeface="Cambria" panose="02040503050406030204" pitchFamily="18" charset="0"/>
              </a:rPr>
              <a:t/>
            </a:r>
            <a:br>
              <a:rPr lang="en-ZA" b="1" dirty="0">
                <a:ln/>
                <a:solidFill>
                  <a:schemeClr val="accent3"/>
                </a:solidFill>
                <a:latin typeface="Cambria" panose="02040503050406030204" pitchFamily="18" charset="0"/>
                <a:ea typeface="Cambria" panose="02040503050406030204" pitchFamily="18" charset="0"/>
              </a:rPr>
            </a:br>
            <a:endParaRPr lang="en-ZA" b="1" dirty="0">
              <a:ln/>
              <a:solidFill>
                <a:schemeClr val="accent3"/>
              </a:solidFill>
              <a:latin typeface="Cambria" panose="02040503050406030204" pitchFamily="18" charset="0"/>
              <a:ea typeface="Cambria" panose="02040503050406030204" pitchFamily="18" charset="0"/>
            </a:endParaRPr>
          </a:p>
        </p:txBody>
      </p:sp>
      <p:sp>
        <p:nvSpPr>
          <p:cNvPr id="3" name="Bevel 2"/>
          <p:cNvSpPr/>
          <p:nvPr/>
        </p:nvSpPr>
        <p:spPr>
          <a:xfrm>
            <a:off x="3973735" y="4419600"/>
            <a:ext cx="1196529" cy="940041"/>
          </a:xfrm>
          <a:prstGeom prst="bevel">
            <a:avLst/>
          </a:prstGeom>
          <a:blipFill>
            <a:blip r:embed="rId2" cstate="print"/>
            <a:tile tx="0" ty="0" sx="100000" sy="100000" flip="none" algn="tl"/>
          </a:blipFill>
          <a:ln>
            <a:solidFill>
              <a:schemeClr val="accent6">
                <a:lumMod val="50000"/>
              </a:schemeClr>
            </a:solidFill>
          </a:ln>
        </p:spPr>
        <p:style>
          <a:lnRef idx="1">
            <a:schemeClr val="dk1"/>
          </a:lnRef>
          <a:fillRef idx="2">
            <a:schemeClr val="dk1"/>
          </a:fillRef>
          <a:effectRef idx="1">
            <a:schemeClr val="dk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8000" b="1" dirty="0">
                <a:solidFill>
                  <a:srgbClr val="FFFF00"/>
                </a:solidFill>
                <a:effectLst>
                  <a:glow rad="101600">
                    <a:srgbClr val="FF0000">
                      <a:alpha val="60000"/>
                    </a:srgbClr>
                  </a:glow>
                </a:effectLst>
                <a:latin typeface="Cambria" panose="02040503050406030204" pitchFamily="18" charset="0"/>
                <a:ea typeface="Cambria" panose="02040503050406030204" pitchFamily="18" charset="0"/>
                <a:cs typeface="Arial" pitchFamily="34" charset="0"/>
              </a:rPr>
              <a:t>D</a:t>
            </a:r>
            <a:endParaRPr lang="en-ZA" sz="8000" b="1" dirty="0">
              <a:solidFill>
                <a:srgbClr val="FFFF00"/>
              </a:solidFill>
              <a:effectLst>
                <a:glow rad="101600">
                  <a:srgbClr val="FF0000">
                    <a:alpha val="60000"/>
                  </a:srgbClr>
                </a:glow>
              </a:effectLst>
              <a:latin typeface="Cambria" panose="02040503050406030204" pitchFamily="18" charset="0"/>
              <a:ea typeface="Cambria" panose="02040503050406030204" pitchFamily="18" charset="0"/>
              <a:cs typeface="Arial" pitchFamily="34" charset="0"/>
            </a:endParaRPr>
          </a:p>
        </p:txBody>
      </p:sp>
    </p:spTree>
    <p:extLst>
      <p:ext uri="{BB962C8B-B14F-4D97-AF65-F5344CB8AC3E}">
        <p14:creationId xmlns:p14="http://schemas.microsoft.com/office/powerpoint/2010/main" val="53832188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04800"/>
            <a:ext cx="9144000" cy="6248400"/>
          </a:xfrm>
          <a:solidFill>
            <a:schemeClr val="tx1"/>
          </a:solidFill>
        </p:spPr>
        <p:txBody>
          <a:bodyPr>
            <a:normAutofit/>
            <a:scene3d>
              <a:camera prst="orthographicFront"/>
              <a:lightRig rig="harsh" dir="t"/>
            </a:scene3d>
            <a:sp3d extrusionH="57150" prstMaterial="matte">
              <a:bevelT w="63500" h="12700" prst="angle"/>
              <a:contourClr>
                <a:schemeClr val="bg1">
                  <a:lumMod val="65000"/>
                </a:schemeClr>
              </a:contourClr>
            </a:sp3d>
          </a:bodyPr>
          <a:lstStyle/>
          <a:p>
            <a:pPr algn="ctr"/>
            <a:r>
              <a:rPr lang="en-GB" b="1" dirty="0">
                <a:solidFill>
                  <a:schemeClr val="bg1"/>
                </a:solidFill>
                <a:latin typeface="Cambria" panose="02040503050406030204" pitchFamily="18" charset="0"/>
                <a:ea typeface="Cambria" panose="02040503050406030204" pitchFamily="18" charset="0"/>
              </a:rPr>
              <a:t>The Church’s One Foundation</a:t>
            </a:r>
            <a:r>
              <a:rPr lang="en-ZA" b="1" dirty="0">
                <a:solidFill>
                  <a:schemeClr val="bg1"/>
                </a:solidFill>
                <a:latin typeface="Cambria" panose="02040503050406030204" pitchFamily="18" charset="0"/>
                <a:ea typeface="Cambria" panose="02040503050406030204" pitchFamily="18" charset="0"/>
              </a:rPr>
              <a:t/>
            </a:r>
            <a:br>
              <a:rPr lang="en-ZA" b="1" dirty="0">
                <a:solidFill>
                  <a:schemeClr val="bg1"/>
                </a:solidFill>
                <a:latin typeface="Cambria" panose="02040503050406030204" pitchFamily="18" charset="0"/>
                <a:ea typeface="Cambria" panose="02040503050406030204" pitchFamily="18" charset="0"/>
              </a:rPr>
            </a:br>
            <a:r>
              <a:rPr lang="en-GB" b="1" dirty="0">
                <a:solidFill>
                  <a:schemeClr val="bg1"/>
                </a:solidFill>
                <a:latin typeface="Cambria" panose="02040503050406030204" pitchFamily="18" charset="0"/>
                <a:ea typeface="Cambria" panose="02040503050406030204" pitchFamily="18" charset="0"/>
              </a:rPr>
              <a:t>Is Jesus Christ her Lord</a:t>
            </a:r>
            <a:r>
              <a:rPr lang="en-ZA" b="1" dirty="0">
                <a:solidFill>
                  <a:schemeClr val="bg1"/>
                </a:solidFill>
                <a:latin typeface="Cambria" panose="02040503050406030204" pitchFamily="18" charset="0"/>
                <a:ea typeface="Cambria" panose="02040503050406030204" pitchFamily="18" charset="0"/>
              </a:rPr>
              <a:t/>
            </a:r>
            <a:br>
              <a:rPr lang="en-ZA" b="1" dirty="0">
                <a:solidFill>
                  <a:schemeClr val="bg1"/>
                </a:solidFill>
                <a:latin typeface="Cambria" panose="02040503050406030204" pitchFamily="18" charset="0"/>
                <a:ea typeface="Cambria" panose="02040503050406030204" pitchFamily="18" charset="0"/>
              </a:rPr>
            </a:br>
            <a:r>
              <a:rPr lang="en-GB" b="1" dirty="0">
                <a:solidFill>
                  <a:schemeClr val="bg1"/>
                </a:solidFill>
                <a:latin typeface="Cambria" panose="02040503050406030204" pitchFamily="18" charset="0"/>
                <a:ea typeface="Cambria" panose="02040503050406030204" pitchFamily="18" charset="0"/>
              </a:rPr>
              <a:t>She is His new creation</a:t>
            </a:r>
            <a:r>
              <a:rPr lang="en-ZA" b="1" dirty="0">
                <a:solidFill>
                  <a:schemeClr val="bg1"/>
                </a:solidFill>
                <a:latin typeface="Cambria" panose="02040503050406030204" pitchFamily="18" charset="0"/>
                <a:ea typeface="Cambria" panose="02040503050406030204" pitchFamily="18" charset="0"/>
              </a:rPr>
              <a:t/>
            </a:r>
            <a:br>
              <a:rPr lang="en-ZA" b="1" dirty="0">
                <a:solidFill>
                  <a:schemeClr val="bg1"/>
                </a:solidFill>
                <a:latin typeface="Cambria" panose="02040503050406030204" pitchFamily="18" charset="0"/>
                <a:ea typeface="Cambria" panose="02040503050406030204" pitchFamily="18" charset="0"/>
              </a:rPr>
            </a:br>
            <a:r>
              <a:rPr lang="en-GB" b="1" dirty="0">
                <a:solidFill>
                  <a:schemeClr val="bg1"/>
                </a:solidFill>
                <a:latin typeface="Cambria" panose="02040503050406030204" pitchFamily="18" charset="0"/>
                <a:ea typeface="Cambria" panose="02040503050406030204" pitchFamily="18" charset="0"/>
              </a:rPr>
              <a:t>By water and the </a:t>
            </a:r>
            <a:r>
              <a:rPr lang="en-GB" b="1" dirty="0" smtClean="0">
                <a:solidFill>
                  <a:schemeClr val="bg1"/>
                </a:solidFill>
                <a:latin typeface="Cambria" panose="02040503050406030204" pitchFamily="18" charset="0"/>
                <a:ea typeface="Cambria" panose="02040503050406030204" pitchFamily="18" charset="0"/>
              </a:rPr>
              <a:t>word;</a:t>
            </a:r>
            <a:r>
              <a:rPr lang="en-ZA" b="1" dirty="0" smtClean="0">
                <a:solidFill>
                  <a:schemeClr val="bg1"/>
                </a:solidFill>
                <a:latin typeface="Cambria" panose="02040503050406030204" pitchFamily="18" charset="0"/>
                <a:ea typeface="Cambria" panose="02040503050406030204" pitchFamily="18" charset="0"/>
              </a:rPr>
              <a:t/>
            </a:r>
            <a:br>
              <a:rPr lang="en-ZA" b="1" dirty="0" smtClean="0">
                <a:solidFill>
                  <a:schemeClr val="bg1"/>
                </a:solidFill>
                <a:latin typeface="Cambria" panose="02040503050406030204" pitchFamily="18" charset="0"/>
                <a:ea typeface="Cambria" panose="02040503050406030204" pitchFamily="18" charset="0"/>
              </a:rPr>
            </a:br>
            <a:r>
              <a:rPr lang="en-GB" b="1" dirty="0" smtClean="0">
                <a:solidFill>
                  <a:schemeClr val="bg1"/>
                </a:solidFill>
                <a:latin typeface="Cambria" panose="02040503050406030204" pitchFamily="18" charset="0"/>
                <a:ea typeface="Cambria" panose="02040503050406030204" pitchFamily="18" charset="0"/>
              </a:rPr>
              <a:t>From </a:t>
            </a:r>
            <a:r>
              <a:rPr lang="en-GB" b="1" dirty="0">
                <a:solidFill>
                  <a:schemeClr val="bg1"/>
                </a:solidFill>
                <a:latin typeface="Cambria" panose="02040503050406030204" pitchFamily="18" charset="0"/>
                <a:ea typeface="Cambria" panose="02040503050406030204" pitchFamily="18" charset="0"/>
              </a:rPr>
              <a:t>heaven He came and sought her</a:t>
            </a:r>
            <a:r>
              <a:rPr lang="en-ZA" b="1" dirty="0">
                <a:solidFill>
                  <a:schemeClr val="bg1"/>
                </a:solidFill>
                <a:latin typeface="Cambria" panose="02040503050406030204" pitchFamily="18" charset="0"/>
                <a:ea typeface="Cambria" panose="02040503050406030204" pitchFamily="18" charset="0"/>
              </a:rPr>
              <a:t/>
            </a:r>
            <a:br>
              <a:rPr lang="en-ZA" b="1" dirty="0">
                <a:solidFill>
                  <a:schemeClr val="bg1"/>
                </a:solidFill>
                <a:latin typeface="Cambria" panose="02040503050406030204" pitchFamily="18" charset="0"/>
                <a:ea typeface="Cambria" panose="02040503050406030204" pitchFamily="18" charset="0"/>
              </a:rPr>
            </a:br>
            <a:r>
              <a:rPr lang="en-GB" b="1" dirty="0">
                <a:solidFill>
                  <a:schemeClr val="bg1"/>
                </a:solidFill>
                <a:latin typeface="Cambria" panose="02040503050406030204" pitchFamily="18" charset="0"/>
                <a:ea typeface="Cambria" panose="02040503050406030204" pitchFamily="18" charset="0"/>
              </a:rPr>
              <a:t>To be His holy bride;</a:t>
            </a:r>
            <a:r>
              <a:rPr lang="en-ZA" b="1" dirty="0">
                <a:solidFill>
                  <a:schemeClr val="bg1"/>
                </a:solidFill>
                <a:latin typeface="Cambria" panose="02040503050406030204" pitchFamily="18" charset="0"/>
                <a:ea typeface="Cambria" panose="02040503050406030204" pitchFamily="18" charset="0"/>
              </a:rPr>
              <a:t/>
            </a:r>
            <a:br>
              <a:rPr lang="en-ZA" b="1" dirty="0">
                <a:solidFill>
                  <a:schemeClr val="bg1"/>
                </a:solidFill>
                <a:latin typeface="Cambria" panose="02040503050406030204" pitchFamily="18" charset="0"/>
                <a:ea typeface="Cambria" panose="02040503050406030204" pitchFamily="18" charset="0"/>
              </a:rPr>
            </a:br>
            <a:r>
              <a:rPr lang="en-GB" b="1" dirty="0">
                <a:solidFill>
                  <a:schemeClr val="bg1"/>
                </a:solidFill>
                <a:latin typeface="Cambria" panose="02040503050406030204" pitchFamily="18" charset="0"/>
                <a:ea typeface="Cambria" panose="02040503050406030204" pitchFamily="18" charset="0"/>
              </a:rPr>
              <a:t>With His own blood He bought her,</a:t>
            </a:r>
            <a:r>
              <a:rPr lang="en-ZA" b="1" dirty="0">
                <a:solidFill>
                  <a:schemeClr val="bg1"/>
                </a:solidFill>
                <a:latin typeface="Cambria" panose="02040503050406030204" pitchFamily="18" charset="0"/>
                <a:ea typeface="Cambria" panose="02040503050406030204" pitchFamily="18" charset="0"/>
              </a:rPr>
              <a:t/>
            </a:r>
            <a:br>
              <a:rPr lang="en-ZA" b="1" dirty="0">
                <a:solidFill>
                  <a:schemeClr val="bg1"/>
                </a:solidFill>
                <a:latin typeface="Cambria" panose="02040503050406030204" pitchFamily="18" charset="0"/>
                <a:ea typeface="Cambria" panose="02040503050406030204" pitchFamily="18" charset="0"/>
              </a:rPr>
            </a:br>
            <a:r>
              <a:rPr lang="en-GB" b="1" dirty="0">
                <a:solidFill>
                  <a:schemeClr val="bg1"/>
                </a:solidFill>
                <a:latin typeface="Cambria" panose="02040503050406030204" pitchFamily="18" charset="0"/>
                <a:ea typeface="Cambria" panose="02040503050406030204" pitchFamily="18" charset="0"/>
              </a:rPr>
              <a:t>And for her life He died.</a:t>
            </a:r>
            <a:endParaRPr lang="en-ZA" b="1" dirty="0">
              <a:solidFill>
                <a:schemeClr val="bg1"/>
              </a:solidFill>
              <a:latin typeface="Cambria" panose="02040503050406030204" pitchFamily="18" charset="0"/>
              <a:ea typeface="Cambria" panose="02040503050406030204" pitchFamily="18" charset="0"/>
            </a:endParaRPr>
          </a:p>
        </p:txBody>
      </p:sp>
      <p:sp>
        <p:nvSpPr>
          <p:cNvPr id="3" name="Diamond 2"/>
          <p:cNvSpPr/>
          <p:nvPr/>
        </p:nvSpPr>
        <p:spPr>
          <a:xfrm>
            <a:off x="3963467" y="462310"/>
            <a:ext cx="1217066" cy="426575"/>
          </a:xfrm>
          <a:prstGeom prst="diamond">
            <a:avLst/>
          </a:prstGeom>
          <a:solidFill>
            <a:srgbClr val="FFFF00"/>
          </a:solid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ZA" sz="3200" b="1" dirty="0" smtClean="0">
                <a:solidFill>
                  <a:schemeClr val="tx1"/>
                </a:solidFill>
                <a:latin typeface="Cambria" panose="02040503050406030204" pitchFamily="18" charset="0"/>
              </a:rPr>
              <a:t>1</a:t>
            </a:r>
            <a:endParaRPr lang="en-ZA" sz="3200" b="1" dirty="0">
              <a:solidFill>
                <a:schemeClr val="tx1"/>
              </a:solidFill>
              <a:latin typeface="Cambria" panose="02040503050406030204" pitchFamily="18" charset="0"/>
            </a:endParaRPr>
          </a:p>
        </p:txBody>
      </p:sp>
    </p:spTree>
    <p:extLst>
      <p:ext uri="{BB962C8B-B14F-4D97-AF65-F5344CB8AC3E}">
        <p14:creationId xmlns:p14="http://schemas.microsoft.com/office/powerpoint/2010/main" val="31126633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04800"/>
            <a:ext cx="9144000" cy="6248400"/>
          </a:xfrm>
          <a:solidFill>
            <a:schemeClr val="tx1"/>
          </a:solidFill>
        </p:spPr>
        <p:txBody>
          <a:bodyPr>
            <a:normAutofit/>
            <a:scene3d>
              <a:camera prst="orthographicFront"/>
              <a:lightRig rig="harsh" dir="t"/>
            </a:scene3d>
            <a:sp3d extrusionH="57150" prstMaterial="matte">
              <a:bevelT w="63500" h="12700" prst="angle"/>
              <a:contourClr>
                <a:schemeClr val="bg1">
                  <a:lumMod val="65000"/>
                </a:schemeClr>
              </a:contourClr>
            </a:sp3d>
          </a:bodyPr>
          <a:lstStyle/>
          <a:p>
            <a:pPr algn="ctr"/>
            <a:r>
              <a:rPr lang="en-GB" sz="3600" b="1" dirty="0">
                <a:solidFill>
                  <a:schemeClr val="bg1"/>
                </a:solidFill>
                <a:latin typeface="Cambria" panose="02040503050406030204" pitchFamily="18" charset="0"/>
                <a:ea typeface="Cambria" panose="02040503050406030204" pitchFamily="18" charset="0"/>
              </a:rPr>
              <a:t>Elect from every nation,</a:t>
            </a:r>
            <a:r>
              <a:rPr lang="en-ZA" sz="3600" b="1" dirty="0">
                <a:solidFill>
                  <a:schemeClr val="bg1"/>
                </a:solidFill>
                <a:latin typeface="Cambria" panose="02040503050406030204" pitchFamily="18" charset="0"/>
                <a:ea typeface="Cambria" panose="02040503050406030204" pitchFamily="18" charset="0"/>
              </a:rPr>
              <a:t/>
            </a:r>
            <a:br>
              <a:rPr lang="en-ZA" sz="3600" b="1" dirty="0">
                <a:solidFill>
                  <a:schemeClr val="bg1"/>
                </a:solidFill>
                <a:latin typeface="Cambria" panose="02040503050406030204" pitchFamily="18" charset="0"/>
                <a:ea typeface="Cambria" panose="02040503050406030204" pitchFamily="18" charset="0"/>
              </a:rPr>
            </a:br>
            <a:r>
              <a:rPr lang="en-GB" sz="3600" b="1" dirty="0">
                <a:solidFill>
                  <a:schemeClr val="bg1"/>
                </a:solidFill>
                <a:latin typeface="Cambria" panose="02040503050406030204" pitchFamily="18" charset="0"/>
                <a:ea typeface="Cambria" panose="02040503050406030204" pitchFamily="18" charset="0"/>
              </a:rPr>
              <a:t>Yet one o’er all the earth,</a:t>
            </a:r>
            <a:r>
              <a:rPr lang="en-ZA" sz="3600" b="1" dirty="0">
                <a:solidFill>
                  <a:schemeClr val="bg1"/>
                </a:solidFill>
                <a:latin typeface="Cambria" panose="02040503050406030204" pitchFamily="18" charset="0"/>
                <a:ea typeface="Cambria" panose="02040503050406030204" pitchFamily="18" charset="0"/>
              </a:rPr>
              <a:t/>
            </a:r>
            <a:br>
              <a:rPr lang="en-ZA" sz="3600" b="1" dirty="0">
                <a:solidFill>
                  <a:schemeClr val="bg1"/>
                </a:solidFill>
                <a:latin typeface="Cambria" panose="02040503050406030204" pitchFamily="18" charset="0"/>
                <a:ea typeface="Cambria" panose="02040503050406030204" pitchFamily="18" charset="0"/>
              </a:rPr>
            </a:br>
            <a:r>
              <a:rPr lang="en-GB" sz="3600" b="1" dirty="0">
                <a:solidFill>
                  <a:schemeClr val="bg1"/>
                </a:solidFill>
                <a:latin typeface="Cambria" panose="02040503050406030204" pitchFamily="18" charset="0"/>
                <a:ea typeface="Cambria" panose="02040503050406030204" pitchFamily="18" charset="0"/>
              </a:rPr>
              <a:t>Her charter of salvation</a:t>
            </a:r>
            <a:r>
              <a:rPr lang="en-ZA" sz="3600" b="1" dirty="0">
                <a:solidFill>
                  <a:schemeClr val="bg1"/>
                </a:solidFill>
                <a:latin typeface="Cambria" panose="02040503050406030204" pitchFamily="18" charset="0"/>
                <a:ea typeface="Cambria" panose="02040503050406030204" pitchFamily="18" charset="0"/>
              </a:rPr>
              <a:t/>
            </a:r>
            <a:br>
              <a:rPr lang="en-ZA" sz="3600" b="1" dirty="0">
                <a:solidFill>
                  <a:schemeClr val="bg1"/>
                </a:solidFill>
                <a:latin typeface="Cambria" panose="02040503050406030204" pitchFamily="18" charset="0"/>
                <a:ea typeface="Cambria" panose="02040503050406030204" pitchFamily="18" charset="0"/>
              </a:rPr>
            </a:br>
            <a:r>
              <a:rPr lang="en-GB" sz="3600" b="1" dirty="0">
                <a:solidFill>
                  <a:schemeClr val="bg1"/>
                </a:solidFill>
                <a:latin typeface="Cambria" panose="02040503050406030204" pitchFamily="18" charset="0"/>
                <a:ea typeface="Cambria" panose="02040503050406030204" pitchFamily="18" charset="0"/>
              </a:rPr>
              <a:t>One Lord, one faith, one birth</a:t>
            </a:r>
            <a:r>
              <a:rPr lang="en-GB" sz="3600" b="1" dirty="0" smtClean="0">
                <a:solidFill>
                  <a:schemeClr val="bg1"/>
                </a:solidFill>
                <a:latin typeface="Cambria" panose="02040503050406030204" pitchFamily="18" charset="0"/>
                <a:ea typeface="Cambria" panose="02040503050406030204" pitchFamily="18" charset="0"/>
              </a:rPr>
              <a:t>,</a:t>
            </a:r>
            <a:r>
              <a:rPr lang="en-ZA" sz="3600" b="1" dirty="0">
                <a:solidFill>
                  <a:schemeClr val="bg1"/>
                </a:solidFill>
                <a:latin typeface="Cambria" panose="02040503050406030204" pitchFamily="18" charset="0"/>
                <a:ea typeface="Cambria" panose="02040503050406030204" pitchFamily="18" charset="0"/>
              </a:rPr>
              <a:t/>
            </a:r>
            <a:br>
              <a:rPr lang="en-ZA" sz="3600" b="1" dirty="0">
                <a:solidFill>
                  <a:schemeClr val="bg1"/>
                </a:solidFill>
                <a:latin typeface="Cambria" panose="02040503050406030204" pitchFamily="18" charset="0"/>
                <a:ea typeface="Cambria" panose="02040503050406030204" pitchFamily="18" charset="0"/>
              </a:rPr>
            </a:br>
            <a:r>
              <a:rPr lang="en-GB" sz="3600" b="1" dirty="0">
                <a:solidFill>
                  <a:schemeClr val="bg1"/>
                </a:solidFill>
                <a:latin typeface="Cambria" panose="02040503050406030204" pitchFamily="18" charset="0"/>
                <a:ea typeface="Cambria" panose="02040503050406030204" pitchFamily="18" charset="0"/>
              </a:rPr>
              <a:t>One holy name she blesses,</a:t>
            </a:r>
            <a:r>
              <a:rPr lang="en-ZA" sz="3600" b="1" dirty="0">
                <a:solidFill>
                  <a:schemeClr val="bg1"/>
                </a:solidFill>
                <a:latin typeface="Cambria" panose="02040503050406030204" pitchFamily="18" charset="0"/>
                <a:ea typeface="Cambria" panose="02040503050406030204" pitchFamily="18" charset="0"/>
              </a:rPr>
              <a:t/>
            </a:r>
            <a:br>
              <a:rPr lang="en-ZA" sz="3600" b="1" dirty="0">
                <a:solidFill>
                  <a:schemeClr val="bg1"/>
                </a:solidFill>
                <a:latin typeface="Cambria" panose="02040503050406030204" pitchFamily="18" charset="0"/>
                <a:ea typeface="Cambria" panose="02040503050406030204" pitchFamily="18" charset="0"/>
              </a:rPr>
            </a:br>
            <a:r>
              <a:rPr lang="en-GB" sz="3600" b="1" dirty="0">
                <a:solidFill>
                  <a:schemeClr val="bg1"/>
                </a:solidFill>
                <a:latin typeface="Cambria" panose="02040503050406030204" pitchFamily="18" charset="0"/>
                <a:ea typeface="Cambria" panose="02040503050406030204" pitchFamily="18" charset="0"/>
              </a:rPr>
              <a:t>Partakes one holy food,</a:t>
            </a:r>
            <a:r>
              <a:rPr lang="en-ZA" sz="3600" b="1" dirty="0">
                <a:solidFill>
                  <a:schemeClr val="bg1"/>
                </a:solidFill>
                <a:latin typeface="Cambria" panose="02040503050406030204" pitchFamily="18" charset="0"/>
                <a:ea typeface="Cambria" panose="02040503050406030204" pitchFamily="18" charset="0"/>
              </a:rPr>
              <a:t/>
            </a:r>
            <a:br>
              <a:rPr lang="en-ZA" sz="3600" b="1" dirty="0">
                <a:solidFill>
                  <a:schemeClr val="bg1"/>
                </a:solidFill>
                <a:latin typeface="Cambria" panose="02040503050406030204" pitchFamily="18" charset="0"/>
                <a:ea typeface="Cambria" panose="02040503050406030204" pitchFamily="18" charset="0"/>
              </a:rPr>
            </a:br>
            <a:r>
              <a:rPr lang="en-GB" sz="3600" b="1" dirty="0">
                <a:solidFill>
                  <a:schemeClr val="bg1"/>
                </a:solidFill>
                <a:latin typeface="Cambria" panose="02040503050406030204" pitchFamily="18" charset="0"/>
                <a:ea typeface="Cambria" panose="02040503050406030204" pitchFamily="18" charset="0"/>
              </a:rPr>
              <a:t>And to one hope she presses,</a:t>
            </a:r>
            <a:r>
              <a:rPr lang="en-ZA" sz="3600" b="1" dirty="0">
                <a:solidFill>
                  <a:schemeClr val="bg1"/>
                </a:solidFill>
                <a:latin typeface="Cambria" panose="02040503050406030204" pitchFamily="18" charset="0"/>
                <a:ea typeface="Cambria" panose="02040503050406030204" pitchFamily="18" charset="0"/>
              </a:rPr>
              <a:t/>
            </a:r>
            <a:br>
              <a:rPr lang="en-ZA" sz="3600" b="1" dirty="0">
                <a:solidFill>
                  <a:schemeClr val="bg1"/>
                </a:solidFill>
                <a:latin typeface="Cambria" panose="02040503050406030204" pitchFamily="18" charset="0"/>
                <a:ea typeface="Cambria" panose="02040503050406030204" pitchFamily="18" charset="0"/>
              </a:rPr>
            </a:br>
            <a:r>
              <a:rPr lang="en-GB" sz="3600" b="1" dirty="0">
                <a:solidFill>
                  <a:schemeClr val="bg1"/>
                </a:solidFill>
                <a:latin typeface="Cambria" panose="02040503050406030204" pitchFamily="18" charset="0"/>
                <a:ea typeface="Cambria" panose="02040503050406030204" pitchFamily="18" charset="0"/>
              </a:rPr>
              <a:t>With every grace endued.</a:t>
            </a:r>
            <a:r>
              <a:rPr lang="en-ZA" sz="3600" b="1" dirty="0">
                <a:solidFill>
                  <a:schemeClr val="bg1"/>
                </a:solidFill>
                <a:latin typeface="Cambria" panose="02040503050406030204" pitchFamily="18" charset="0"/>
                <a:ea typeface="Cambria" panose="02040503050406030204" pitchFamily="18" charset="0"/>
              </a:rPr>
              <a:t/>
            </a:r>
            <a:br>
              <a:rPr lang="en-ZA" sz="3600" b="1" dirty="0">
                <a:solidFill>
                  <a:schemeClr val="bg1"/>
                </a:solidFill>
                <a:latin typeface="Cambria" panose="02040503050406030204" pitchFamily="18" charset="0"/>
                <a:ea typeface="Cambria" panose="02040503050406030204" pitchFamily="18" charset="0"/>
              </a:rPr>
            </a:br>
            <a:endParaRPr lang="en-ZA" sz="3600" b="1" dirty="0">
              <a:solidFill>
                <a:schemeClr val="bg1"/>
              </a:solidFill>
              <a:latin typeface="Cambria" panose="02040503050406030204" pitchFamily="18" charset="0"/>
              <a:ea typeface="Cambria" panose="02040503050406030204" pitchFamily="18" charset="0"/>
            </a:endParaRPr>
          </a:p>
        </p:txBody>
      </p:sp>
      <p:sp>
        <p:nvSpPr>
          <p:cNvPr id="3" name="Diamond 2"/>
          <p:cNvSpPr/>
          <p:nvPr/>
        </p:nvSpPr>
        <p:spPr>
          <a:xfrm>
            <a:off x="3963467" y="462310"/>
            <a:ext cx="1217066" cy="426575"/>
          </a:xfrm>
          <a:prstGeom prst="diamond">
            <a:avLst/>
          </a:prstGeom>
          <a:solidFill>
            <a:srgbClr val="FFFF00"/>
          </a:solid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ZA" sz="3200" b="1" dirty="0">
                <a:solidFill>
                  <a:schemeClr val="tx1"/>
                </a:solidFill>
                <a:latin typeface="Cambria" panose="02040503050406030204" pitchFamily="18" charset="0"/>
              </a:rPr>
              <a:t>2</a:t>
            </a:r>
          </a:p>
        </p:txBody>
      </p:sp>
    </p:spTree>
    <p:extLst>
      <p:ext uri="{BB962C8B-B14F-4D97-AF65-F5344CB8AC3E}">
        <p14:creationId xmlns:p14="http://schemas.microsoft.com/office/powerpoint/2010/main" val="215409038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04800"/>
            <a:ext cx="9144000" cy="6248400"/>
          </a:xfrm>
          <a:solidFill>
            <a:schemeClr val="tx1"/>
          </a:solidFill>
        </p:spPr>
        <p:txBody>
          <a:bodyPr>
            <a:normAutofit/>
            <a:scene3d>
              <a:camera prst="orthographicFront"/>
              <a:lightRig rig="harsh" dir="t"/>
            </a:scene3d>
            <a:sp3d extrusionH="57150" prstMaterial="matte">
              <a:bevelT w="63500" h="12700" prst="angle"/>
              <a:contourClr>
                <a:schemeClr val="bg1">
                  <a:lumMod val="65000"/>
                </a:schemeClr>
              </a:contourClr>
            </a:sp3d>
          </a:bodyPr>
          <a:lstStyle/>
          <a:p>
            <a:pPr algn="ctr"/>
            <a:r>
              <a:rPr lang="en-GB" sz="3600" b="1" dirty="0">
                <a:solidFill>
                  <a:schemeClr val="bg1"/>
                </a:solidFill>
                <a:latin typeface="Cambria" panose="02040503050406030204" pitchFamily="18" charset="0"/>
                <a:ea typeface="Cambria" panose="02040503050406030204" pitchFamily="18" charset="0"/>
              </a:rPr>
              <a:t>Though with a scornful wonder</a:t>
            </a:r>
            <a:r>
              <a:rPr lang="en-ZA" sz="3600" b="1" dirty="0">
                <a:solidFill>
                  <a:schemeClr val="bg1"/>
                </a:solidFill>
                <a:latin typeface="Cambria" panose="02040503050406030204" pitchFamily="18" charset="0"/>
                <a:ea typeface="Cambria" panose="02040503050406030204" pitchFamily="18" charset="0"/>
              </a:rPr>
              <a:t/>
            </a:r>
            <a:br>
              <a:rPr lang="en-ZA" sz="3600" b="1" dirty="0">
                <a:solidFill>
                  <a:schemeClr val="bg1"/>
                </a:solidFill>
                <a:latin typeface="Cambria" panose="02040503050406030204" pitchFamily="18" charset="0"/>
                <a:ea typeface="Cambria" panose="02040503050406030204" pitchFamily="18" charset="0"/>
              </a:rPr>
            </a:br>
            <a:r>
              <a:rPr lang="en-GB" sz="3600" b="1" dirty="0">
                <a:solidFill>
                  <a:schemeClr val="bg1"/>
                </a:solidFill>
                <a:latin typeface="Cambria" panose="02040503050406030204" pitchFamily="18" charset="0"/>
                <a:ea typeface="Cambria" panose="02040503050406030204" pitchFamily="18" charset="0"/>
              </a:rPr>
              <a:t>Men see her sore oppressed,</a:t>
            </a:r>
            <a:r>
              <a:rPr lang="en-ZA" sz="3600" b="1" dirty="0">
                <a:solidFill>
                  <a:schemeClr val="bg1"/>
                </a:solidFill>
                <a:latin typeface="Cambria" panose="02040503050406030204" pitchFamily="18" charset="0"/>
                <a:ea typeface="Cambria" panose="02040503050406030204" pitchFamily="18" charset="0"/>
              </a:rPr>
              <a:t/>
            </a:r>
            <a:br>
              <a:rPr lang="en-ZA" sz="3600" b="1" dirty="0">
                <a:solidFill>
                  <a:schemeClr val="bg1"/>
                </a:solidFill>
                <a:latin typeface="Cambria" panose="02040503050406030204" pitchFamily="18" charset="0"/>
                <a:ea typeface="Cambria" panose="02040503050406030204" pitchFamily="18" charset="0"/>
              </a:rPr>
            </a:br>
            <a:r>
              <a:rPr lang="en-GB" sz="3600" b="1" dirty="0">
                <a:solidFill>
                  <a:schemeClr val="bg1"/>
                </a:solidFill>
                <a:latin typeface="Cambria" panose="02040503050406030204" pitchFamily="18" charset="0"/>
                <a:ea typeface="Cambria" panose="02040503050406030204" pitchFamily="18" charset="0"/>
              </a:rPr>
              <a:t>By schisms rent asunder</a:t>
            </a:r>
            <a:r>
              <a:rPr lang="en-ZA" sz="3600" b="1" dirty="0">
                <a:solidFill>
                  <a:schemeClr val="bg1"/>
                </a:solidFill>
                <a:latin typeface="Cambria" panose="02040503050406030204" pitchFamily="18" charset="0"/>
                <a:ea typeface="Cambria" panose="02040503050406030204" pitchFamily="18" charset="0"/>
              </a:rPr>
              <a:t/>
            </a:r>
            <a:br>
              <a:rPr lang="en-ZA" sz="3600" b="1" dirty="0">
                <a:solidFill>
                  <a:schemeClr val="bg1"/>
                </a:solidFill>
                <a:latin typeface="Cambria" panose="02040503050406030204" pitchFamily="18" charset="0"/>
                <a:ea typeface="Cambria" panose="02040503050406030204" pitchFamily="18" charset="0"/>
              </a:rPr>
            </a:br>
            <a:r>
              <a:rPr lang="en-GB" sz="3600" b="1" dirty="0">
                <a:solidFill>
                  <a:schemeClr val="bg1"/>
                </a:solidFill>
                <a:latin typeface="Cambria" panose="02040503050406030204" pitchFamily="18" charset="0"/>
                <a:ea typeface="Cambria" panose="02040503050406030204" pitchFamily="18" charset="0"/>
              </a:rPr>
              <a:t>Her heresies distressed</a:t>
            </a:r>
            <a:r>
              <a:rPr lang="en-GB" sz="3600" b="1" dirty="0" smtClean="0">
                <a:solidFill>
                  <a:schemeClr val="bg1"/>
                </a:solidFill>
                <a:latin typeface="Cambria" panose="02040503050406030204" pitchFamily="18" charset="0"/>
                <a:ea typeface="Cambria" panose="02040503050406030204" pitchFamily="18" charset="0"/>
              </a:rPr>
              <a:t>,</a:t>
            </a:r>
            <a:r>
              <a:rPr lang="en-ZA" sz="3600" b="1" dirty="0">
                <a:solidFill>
                  <a:schemeClr val="bg1"/>
                </a:solidFill>
                <a:latin typeface="Cambria" panose="02040503050406030204" pitchFamily="18" charset="0"/>
                <a:ea typeface="Cambria" panose="02040503050406030204" pitchFamily="18" charset="0"/>
              </a:rPr>
              <a:t/>
            </a:r>
            <a:br>
              <a:rPr lang="en-ZA" sz="3600" b="1" dirty="0">
                <a:solidFill>
                  <a:schemeClr val="bg1"/>
                </a:solidFill>
                <a:latin typeface="Cambria" panose="02040503050406030204" pitchFamily="18" charset="0"/>
                <a:ea typeface="Cambria" panose="02040503050406030204" pitchFamily="18" charset="0"/>
              </a:rPr>
            </a:br>
            <a:r>
              <a:rPr lang="en-GB" sz="3600" b="1" dirty="0">
                <a:solidFill>
                  <a:schemeClr val="bg1"/>
                </a:solidFill>
                <a:latin typeface="Cambria" panose="02040503050406030204" pitchFamily="18" charset="0"/>
                <a:ea typeface="Cambria" panose="02040503050406030204" pitchFamily="18" charset="0"/>
              </a:rPr>
              <a:t>Yet saints their watch are keeping,</a:t>
            </a:r>
            <a:r>
              <a:rPr lang="en-ZA" sz="3600" b="1" dirty="0">
                <a:solidFill>
                  <a:schemeClr val="bg1"/>
                </a:solidFill>
                <a:latin typeface="Cambria" panose="02040503050406030204" pitchFamily="18" charset="0"/>
                <a:ea typeface="Cambria" panose="02040503050406030204" pitchFamily="18" charset="0"/>
              </a:rPr>
              <a:t/>
            </a:r>
            <a:br>
              <a:rPr lang="en-ZA" sz="3600" b="1" dirty="0">
                <a:solidFill>
                  <a:schemeClr val="bg1"/>
                </a:solidFill>
                <a:latin typeface="Cambria" panose="02040503050406030204" pitchFamily="18" charset="0"/>
                <a:ea typeface="Cambria" panose="02040503050406030204" pitchFamily="18" charset="0"/>
              </a:rPr>
            </a:br>
            <a:r>
              <a:rPr lang="en-GB" sz="3600" b="1" dirty="0">
                <a:solidFill>
                  <a:schemeClr val="bg1"/>
                </a:solidFill>
                <a:latin typeface="Cambria" panose="02040503050406030204" pitchFamily="18" charset="0"/>
                <a:ea typeface="Cambria" panose="02040503050406030204" pitchFamily="18" charset="0"/>
              </a:rPr>
              <a:t>Their cry goes up: How long?</a:t>
            </a:r>
            <a:r>
              <a:rPr lang="en-ZA" sz="3600" b="1" dirty="0">
                <a:solidFill>
                  <a:schemeClr val="bg1"/>
                </a:solidFill>
                <a:latin typeface="Cambria" panose="02040503050406030204" pitchFamily="18" charset="0"/>
                <a:ea typeface="Cambria" panose="02040503050406030204" pitchFamily="18" charset="0"/>
              </a:rPr>
              <a:t/>
            </a:r>
            <a:br>
              <a:rPr lang="en-ZA" sz="3600" b="1" dirty="0">
                <a:solidFill>
                  <a:schemeClr val="bg1"/>
                </a:solidFill>
                <a:latin typeface="Cambria" panose="02040503050406030204" pitchFamily="18" charset="0"/>
                <a:ea typeface="Cambria" panose="02040503050406030204" pitchFamily="18" charset="0"/>
              </a:rPr>
            </a:br>
            <a:r>
              <a:rPr lang="en-GB" sz="3600" b="1" dirty="0">
                <a:solidFill>
                  <a:schemeClr val="bg1"/>
                </a:solidFill>
                <a:latin typeface="Cambria" panose="02040503050406030204" pitchFamily="18" charset="0"/>
                <a:ea typeface="Cambria" panose="02040503050406030204" pitchFamily="18" charset="0"/>
              </a:rPr>
              <a:t>And soon the night of weeping</a:t>
            </a:r>
            <a:r>
              <a:rPr lang="en-ZA" sz="3600" b="1" dirty="0">
                <a:solidFill>
                  <a:schemeClr val="bg1"/>
                </a:solidFill>
                <a:latin typeface="Cambria" panose="02040503050406030204" pitchFamily="18" charset="0"/>
                <a:ea typeface="Cambria" panose="02040503050406030204" pitchFamily="18" charset="0"/>
              </a:rPr>
              <a:t/>
            </a:r>
            <a:br>
              <a:rPr lang="en-ZA" sz="3600" b="1" dirty="0">
                <a:solidFill>
                  <a:schemeClr val="bg1"/>
                </a:solidFill>
                <a:latin typeface="Cambria" panose="02040503050406030204" pitchFamily="18" charset="0"/>
                <a:ea typeface="Cambria" panose="02040503050406030204" pitchFamily="18" charset="0"/>
              </a:rPr>
            </a:br>
            <a:r>
              <a:rPr lang="en-GB" sz="3600" b="1" dirty="0">
                <a:solidFill>
                  <a:schemeClr val="bg1"/>
                </a:solidFill>
                <a:latin typeface="Cambria" panose="02040503050406030204" pitchFamily="18" charset="0"/>
                <a:ea typeface="Cambria" panose="02040503050406030204" pitchFamily="18" charset="0"/>
              </a:rPr>
              <a:t>Shall be the morn of song</a:t>
            </a:r>
            <a:r>
              <a:rPr lang="en-GB" sz="3600" b="1" dirty="0" smtClean="0">
                <a:solidFill>
                  <a:schemeClr val="bg1"/>
                </a:solidFill>
                <a:latin typeface="Cambria" panose="02040503050406030204" pitchFamily="18" charset="0"/>
                <a:ea typeface="Cambria" panose="02040503050406030204" pitchFamily="18" charset="0"/>
              </a:rPr>
              <a:t>.</a:t>
            </a:r>
            <a:br>
              <a:rPr lang="en-GB" sz="3600" b="1" dirty="0" smtClean="0">
                <a:solidFill>
                  <a:schemeClr val="bg1"/>
                </a:solidFill>
                <a:latin typeface="Cambria" panose="02040503050406030204" pitchFamily="18" charset="0"/>
                <a:ea typeface="Cambria" panose="02040503050406030204" pitchFamily="18" charset="0"/>
              </a:rPr>
            </a:br>
            <a:endParaRPr lang="en-ZA" sz="3600" b="1" dirty="0">
              <a:solidFill>
                <a:schemeClr val="bg1"/>
              </a:solidFill>
              <a:latin typeface="Cambria" panose="02040503050406030204" pitchFamily="18" charset="0"/>
              <a:ea typeface="Cambria" panose="02040503050406030204" pitchFamily="18" charset="0"/>
            </a:endParaRPr>
          </a:p>
        </p:txBody>
      </p:sp>
      <p:sp>
        <p:nvSpPr>
          <p:cNvPr id="3" name="Diamond 2"/>
          <p:cNvSpPr/>
          <p:nvPr/>
        </p:nvSpPr>
        <p:spPr>
          <a:xfrm>
            <a:off x="3963467" y="462310"/>
            <a:ext cx="1217066" cy="426575"/>
          </a:xfrm>
          <a:prstGeom prst="diamond">
            <a:avLst/>
          </a:prstGeom>
          <a:solidFill>
            <a:srgbClr val="FFFF00"/>
          </a:solid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ZA" sz="3200" b="1" dirty="0" smtClean="0">
                <a:solidFill>
                  <a:schemeClr val="tx1"/>
                </a:solidFill>
                <a:latin typeface="Cambria" panose="02040503050406030204" pitchFamily="18" charset="0"/>
              </a:rPr>
              <a:t>3</a:t>
            </a:r>
            <a:endParaRPr lang="en-ZA" sz="3200" b="1" dirty="0">
              <a:solidFill>
                <a:schemeClr val="tx1"/>
              </a:solidFill>
              <a:latin typeface="Cambria" panose="02040503050406030204" pitchFamily="18" charset="0"/>
            </a:endParaRPr>
          </a:p>
        </p:txBody>
      </p:sp>
    </p:spTree>
    <p:extLst>
      <p:ext uri="{BB962C8B-B14F-4D97-AF65-F5344CB8AC3E}">
        <p14:creationId xmlns:p14="http://schemas.microsoft.com/office/powerpoint/2010/main" val="24901281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04800"/>
            <a:ext cx="9144000" cy="6248400"/>
          </a:xfrm>
          <a:solidFill>
            <a:schemeClr val="tx1"/>
          </a:solidFill>
        </p:spPr>
        <p:txBody>
          <a:bodyPr>
            <a:normAutofit/>
            <a:scene3d>
              <a:camera prst="orthographicFront"/>
              <a:lightRig rig="harsh" dir="t"/>
            </a:scene3d>
            <a:sp3d extrusionH="57150" prstMaterial="matte">
              <a:bevelT w="63500" h="12700" prst="angle"/>
              <a:contourClr>
                <a:schemeClr val="bg1">
                  <a:lumMod val="65000"/>
                </a:schemeClr>
              </a:contourClr>
            </a:sp3d>
          </a:bodyPr>
          <a:lstStyle/>
          <a:p>
            <a:pPr algn="ctr"/>
            <a:r>
              <a:rPr lang="en-GB" sz="3600" b="1" dirty="0">
                <a:solidFill>
                  <a:schemeClr val="bg1"/>
                </a:solidFill>
                <a:latin typeface="Cambria" panose="02040503050406030204" pitchFamily="18" charset="0"/>
                <a:ea typeface="Cambria" panose="02040503050406030204" pitchFamily="18" charset="0"/>
              </a:rPr>
              <a:t>Mid toil and tribulation,</a:t>
            </a:r>
            <a:r>
              <a:rPr lang="en-ZA" sz="3600" b="1" dirty="0">
                <a:solidFill>
                  <a:schemeClr val="bg1"/>
                </a:solidFill>
                <a:latin typeface="Cambria" panose="02040503050406030204" pitchFamily="18" charset="0"/>
                <a:ea typeface="Cambria" panose="02040503050406030204" pitchFamily="18" charset="0"/>
              </a:rPr>
              <a:t/>
            </a:r>
            <a:br>
              <a:rPr lang="en-ZA" sz="3600" b="1" dirty="0">
                <a:solidFill>
                  <a:schemeClr val="bg1"/>
                </a:solidFill>
                <a:latin typeface="Cambria" panose="02040503050406030204" pitchFamily="18" charset="0"/>
                <a:ea typeface="Cambria" panose="02040503050406030204" pitchFamily="18" charset="0"/>
              </a:rPr>
            </a:br>
            <a:r>
              <a:rPr lang="en-GB" sz="3600" b="1" dirty="0">
                <a:solidFill>
                  <a:schemeClr val="bg1"/>
                </a:solidFill>
                <a:latin typeface="Cambria" panose="02040503050406030204" pitchFamily="18" charset="0"/>
                <a:ea typeface="Cambria" panose="02040503050406030204" pitchFamily="18" charset="0"/>
              </a:rPr>
              <a:t>And tumult of her war,</a:t>
            </a:r>
            <a:r>
              <a:rPr lang="en-ZA" sz="3600" b="1" dirty="0">
                <a:solidFill>
                  <a:schemeClr val="bg1"/>
                </a:solidFill>
                <a:latin typeface="Cambria" panose="02040503050406030204" pitchFamily="18" charset="0"/>
                <a:ea typeface="Cambria" panose="02040503050406030204" pitchFamily="18" charset="0"/>
              </a:rPr>
              <a:t/>
            </a:r>
            <a:br>
              <a:rPr lang="en-ZA" sz="3600" b="1" dirty="0">
                <a:solidFill>
                  <a:schemeClr val="bg1"/>
                </a:solidFill>
                <a:latin typeface="Cambria" panose="02040503050406030204" pitchFamily="18" charset="0"/>
                <a:ea typeface="Cambria" panose="02040503050406030204" pitchFamily="18" charset="0"/>
              </a:rPr>
            </a:br>
            <a:r>
              <a:rPr lang="en-GB" sz="3600" b="1" dirty="0">
                <a:solidFill>
                  <a:schemeClr val="bg1"/>
                </a:solidFill>
                <a:latin typeface="Cambria" panose="02040503050406030204" pitchFamily="18" charset="0"/>
                <a:ea typeface="Cambria" panose="02040503050406030204" pitchFamily="18" charset="0"/>
              </a:rPr>
              <a:t>She waits the consummation</a:t>
            </a:r>
            <a:r>
              <a:rPr lang="en-ZA" sz="3600" b="1" dirty="0">
                <a:solidFill>
                  <a:schemeClr val="bg1"/>
                </a:solidFill>
                <a:latin typeface="Cambria" panose="02040503050406030204" pitchFamily="18" charset="0"/>
                <a:ea typeface="Cambria" panose="02040503050406030204" pitchFamily="18" charset="0"/>
              </a:rPr>
              <a:t/>
            </a:r>
            <a:br>
              <a:rPr lang="en-ZA" sz="3600" b="1" dirty="0">
                <a:solidFill>
                  <a:schemeClr val="bg1"/>
                </a:solidFill>
                <a:latin typeface="Cambria" panose="02040503050406030204" pitchFamily="18" charset="0"/>
                <a:ea typeface="Cambria" panose="02040503050406030204" pitchFamily="18" charset="0"/>
              </a:rPr>
            </a:br>
            <a:r>
              <a:rPr lang="en-GB" sz="3600" b="1" dirty="0">
                <a:solidFill>
                  <a:schemeClr val="bg1"/>
                </a:solidFill>
                <a:latin typeface="Cambria" panose="02040503050406030204" pitchFamily="18" charset="0"/>
                <a:ea typeface="Cambria" panose="02040503050406030204" pitchFamily="18" charset="0"/>
              </a:rPr>
              <a:t>Of peace for evermore</a:t>
            </a:r>
            <a:r>
              <a:rPr lang="en-GB" sz="3600" b="1" dirty="0" smtClean="0">
                <a:solidFill>
                  <a:schemeClr val="bg1"/>
                </a:solidFill>
                <a:latin typeface="Cambria" panose="02040503050406030204" pitchFamily="18" charset="0"/>
                <a:ea typeface="Cambria" panose="02040503050406030204" pitchFamily="18" charset="0"/>
              </a:rPr>
              <a:t>,</a:t>
            </a:r>
            <a:r>
              <a:rPr lang="en-ZA" sz="3600" b="1" dirty="0">
                <a:solidFill>
                  <a:schemeClr val="bg1"/>
                </a:solidFill>
                <a:latin typeface="Cambria" panose="02040503050406030204" pitchFamily="18" charset="0"/>
                <a:ea typeface="Cambria" panose="02040503050406030204" pitchFamily="18" charset="0"/>
              </a:rPr>
              <a:t/>
            </a:r>
            <a:br>
              <a:rPr lang="en-ZA" sz="3600" b="1" dirty="0">
                <a:solidFill>
                  <a:schemeClr val="bg1"/>
                </a:solidFill>
                <a:latin typeface="Cambria" panose="02040503050406030204" pitchFamily="18" charset="0"/>
                <a:ea typeface="Cambria" panose="02040503050406030204" pitchFamily="18" charset="0"/>
              </a:rPr>
            </a:br>
            <a:r>
              <a:rPr lang="en-GB" sz="3600" b="1" dirty="0">
                <a:solidFill>
                  <a:schemeClr val="bg1"/>
                </a:solidFill>
                <a:latin typeface="Cambria" panose="02040503050406030204" pitchFamily="18" charset="0"/>
                <a:ea typeface="Cambria" panose="02040503050406030204" pitchFamily="18" charset="0"/>
              </a:rPr>
              <a:t>Till with the vision glorious</a:t>
            </a:r>
            <a:r>
              <a:rPr lang="en-ZA" sz="3600" b="1" dirty="0">
                <a:solidFill>
                  <a:schemeClr val="bg1"/>
                </a:solidFill>
                <a:latin typeface="Cambria" panose="02040503050406030204" pitchFamily="18" charset="0"/>
                <a:ea typeface="Cambria" panose="02040503050406030204" pitchFamily="18" charset="0"/>
              </a:rPr>
              <a:t/>
            </a:r>
            <a:br>
              <a:rPr lang="en-ZA" sz="3600" b="1" dirty="0">
                <a:solidFill>
                  <a:schemeClr val="bg1"/>
                </a:solidFill>
                <a:latin typeface="Cambria" panose="02040503050406030204" pitchFamily="18" charset="0"/>
                <a:ea typeface="Cambria" panose="02040503050406030204" pitchFamily="18" charset="0"/>
              </a:rPr>
            </a:br>
            <a:r>
              <a:rPr lang="en-GB" sz="3600" b="1" dirty="0">
                <a:solidFill>
                  <a:schemeClr val="bg1"/>
                </a:solidFill>
                <a:latin typeface="Cambria" panose="02040503050406030204" pitchFamily="18" charset="0"/>
                <a:ea typeface="Cambria" panose="02040503050406030204" pitchFamily="18" charset="0"/>
              </a:rPr>
              <a:t>Her longing eyes are blest,</a:t>
            </a:r>
            <a:r>
              <a:rPr lang="en-ZA" sz="3600" b="1" dirty="0">
                <a:solidFill>
                  <a:schemeClr val="bg1"/>
                </a:solidFill>
                <a:latin typeface="Cambria" panose="02040503050406030204" pitchFamily="18" charset="0"/>
                <a:ea typeface="Cambria" panose="02040503050406030204" pitchFamily="18" charset="0"/>
              </a:rPr>
              <a:t/>
            </a:r>
            <a:br>
              <a:rPr lang="en-ZA" sz="3600" b="1" dirty="0">
                <a:solidFill>
                  <a:schemeClr val="bg1"/>
                </a:solidFill>
                <a:latin typeface="Cambria" panose="02040503050406030204" pitchFamily="18" charset="0"/>
                <a:ea typeface="Cambria" panose="02040503050406030204" pitchFamily="18" charset="0"/>
              </a:rPr>
            </a:br>
            <a:r>
              <a:rPr lang="en-GB" sz="3600" b="1" dirty="0">
                <a:solidFill>
                  <a:schemeClr val="bg1"/>
                </a:solidFill>
                <a:latin typeface="Cambria" panose="02040503050406030204" pitchFamily="18" charset="0"/>
                <a:ea typeface="Cambria" panose="02040503050406030204" pitchFamily="18" charset="0"/>
              </a:rPr>
              <a:t>And the great church victorious</a:t>
            </a:r>
            <a:r>
              <a:rPr lang="en-ZA" sz="3600" b="1" dirty="0">
                <a:solidFill>
                  <a:schemeClr val="bg1"/>
                </a:solidFill>
                <a:latin typeface="Cambria" panose="02040503050406030204" pitchFamily="18" charset="0"/>
                <a:ea typeface="Cambria" panose="02040503050406030204" pitchFamily="18" charset="0"/>
              </a:rPr>
              <a:t/>
            </a:r>
            <a:br>
              <a:rPr lang="en-ZA" sz="3600" b="1" dirty="0">
                <a:solidFill>
                  <a:schemeClr val="bg1"/>
                </a:solidFill>
                <a:latin typeface="Cambria" panose="02040503050406030204" pitchFamily="18" charset="0"/>
                <a:ea typeface="Cambria" panose="02040503050406030204" pitchFamily="18" charset="0"/>
              </a:rPr>
            </a:br>
            <a:r>
              <a:rPr lang="en-GB" sz="3600" b="1" dirty="0">
                <a:solidFill>
                  <a:schemeClr val="bg1"/>
                </a:solidFill>
                <a:latin typeface="Cambria" panose="02040503050406030204" pitchFamily="18" charset="0"/>
                <a:ea typeface="Cambria" panose="02040503050406030204" pitchFamily="18" charset="0"/>
              </a:rPr>
              <a:t>Shall be the church at rest</a:t>
            </a:r>
            <a:r>
              <a:rPr lang="en-GB" sz="3600" b="1" dirty="0" smtClean="0">
                <a:solidFill>
                  <a:schemeClr val="bg1"/>
                </a:solidFill>
                <a:latin typeface="Cambria" panose="02040503050406030204" pitchFamily="18" charset="0"/>
                <a:ea typeface="Cambria" panose="02040503050406030204" pitchFamily="18" charset="0"/>
              </a:rPr>
              <a:t>.</a:t>
            </a:r>
            <a:br>
              <a:rPr lang="en-GB" sz="3600" b="1" dirty="0" smtClean="0">
                <a:solidFill>
                  <a:schemeClr val="bg1"/>
                </a:solidFill>
                <a:latin typeface="Cambria" panose="02040503050406030204" pitchFamily="18" charset="0"/>
                <a:ea typeface="Cambria" panose="02040503050406030204" pitchFamily="18" charset="0"/>
              </a:rPr>
            </a:br>
            <a:endParaRPr lang="en-ZA" sz="3600" b="1" dirty="0">
              <a:solidFill>
                <a:schemeClr val="bg1"/>
              </a:solidFill>
              <a:latin typeface="Cambria" panose="02040503050406030204" pitchFamily="18" charset="0"/>
              <a:ea typeface="Cambria" panose="02040503050406030204" pitchFamily="18" charset="0"/>
            </a:endParaRPr>
          </a:p>
        </p:txBody>
      </p:sp>
      <p:sp>
        <p:nvSpPr>
          <p:cNvPr id="3" name="Diamond 2"/>
          <p:cNvSpPr/>
          <p:nvPr/>
        </p:nvSpPr>
        <p:spPr>
          <a:xfrm>
            <a:off x="3963467" y="462310"/>
            <a:ext cx="1217066" cy="426575"/>
          </a:xfrm>
          <a:prstGeom prst="diamond">
            <a:avLst/>
          </a:prstGeom>
          <a:solidFill>
            <a:srgbClr val="FFFF00"/>
          </a:solid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ZA" sz="3200" b="1" dirty="0">
                <a:solidFill>
                  <a:schemeClr val="tx1"/>
                </a:solidFill>
                <a:latin typeface="Cambria" panose="02040503050406030204" pitchFamily="18" charset="0"/>
              </a:rPr>
              <a:t>4</a:t>
            </a:r>
          </a:p>
        </p:txBody>
      </p:sp>
      <p:sp>
        <p:nvSpPr>
          <p:cNvPr id="4" name="Action Button: End 3">
            <a:hlinkClick r:id="" action="ppaction://hlinkshowjump?jump=lastslide" highlightClick="1"/>
          </p:cNvPr>
          <p:cNvSpPr/>
          <p:nvPr/>
        </p:nvSpPr>
        <p:spPr>
          <a:xfrm>
            <a:off x="4240306" y="5510342"/>
            <a:ext cx="648072" cy="128458"/>
          </a:xfrm>
          <a:prstGeom prst="actionButtonEnd">
            <a:avLst/>
          </a:prstGeom>
          <a:solidFill>
            <a:srgbClr val="FF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Tree>
    <p:extLst>
      <p:ext uri="{BB962C8B-B14F-4D97-AF65-F5344CB8AC3E}">
        <p14:creationId xmlns:p14="http://schemas.microsoft.com/office/powerpoint/2010/main" val="15302081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ZA"/>
          </a:p>
        </p:txBody>
      </p:sp>
      <p:pic>
        <p:nvPicPr>
          <p:cNvPr id="4" name="Content Placeholder 3"/>
          <p:cNvPicPr>
            <a:picLocks noGrp="1" noChangeAspect="1"/>
          </p:cNvPicPr>
          <p:nvPr>
            <p:ph idx="1"/>
          </p:nvPr>
        </p:nvPicPr>
        <p:blipFill rotWithShape="1">
          <a:blip r:embed="rId2" cstate="print">
            <a:extLst>
              <a:ext uri="{BEBA8EAE-BF5A-486C-A8C5-ECC9F3942E4B}">
                <a14:imgProps xmlns:a14="http://schemas.microsoft.com/office/drawing/2010/main">
                  <a14:imgLayer r:embed="rId3">
                    <a14:imgEffect>
                      <a14:artisticPhotocopy/>
                    </a14:imgEffect>
                    <a14:imgEffect>
                      <a14:sharpenSoften amount="-25000"/>
                    </a14:imgEffect>
                  </a14:imgLayer>
                </a14:imgProps>
              </a:ext>
              <a:ext uri="{28A0092B-C50C-407E-A947-70E740481C1C}">
                <a14:useLocalDpi xmlns:a14="http://schemas.microsoft.com/office/drawing/2010/main" val="0"/>
              </a:ext>
            </a:extLst>
          </a:blip>
          <a:srcRect l="1620" t="13953" r="3108" b="2719"/>
          <a:stretch/>
        </p:blipFill>
        <p:spPr>
          <a:xfrm>
            <a:off x="0" y="0"/>
            <a:ext cx="9144000" cy="6858000"/>
          </a:xfrm>
        </p:spPr>
      </p:pic>
    </p:spTree>
    <p:extLst>
      <p:ext uri="{BB962C8B-B14F-4D97-AF65-F5344CB8AC3E}">
        <p14:creationId xmlns:p14="http://schemas.microsoft.com/office/powerpoint/2010/main" val="1091856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theme/theme1.xml><?xml version="1.0" encoding="utf-8"?>
<a:theme xmlns:a="http://schemas.openxmlformats.org/drawingml/2006/main" name="Basis">
  <a:themeElements>
    <a:clrScheme name="Basis">
      <a:dk1>
        <a:srgbClr val="000000"/>
      </a:dk1>
      <a:lt1>
        <a:srgbClr val="FFFFFF"/>
      </a:lt1>
      <a:dk2>
        <a:srgbClr val="565349"/>
      </a:dk2>
      <a:lt2>
        <a:srgbClr val="DDDDDD"/>
      </a:lt2>
      <a:accent1>
        <a:srgbClr val="A6B727"/>
      </a:accent1>
      <a:accent2>
        <a:srgbClr val="DF5327"/>
      </a:accent2>
      <a:accent3>
        <a:srgbClr val="FE9E00"/>
      </a:accent3>
      <a:accent4>
        <a:srgbClr val="418AB3"/>
      </a:accent4>
      <a:accent5>
        <a:srgbClr val="D7D447"/>
      </a:accent5>
      <a:accent6>
        <a:srgbClr val="818183"/>
      </a:accent6>
      <a:hlink>
        <a:srgbClr val="F59E00"/>
      </a:hlink>
      <a:folHlink>
        <a:srgbClr val="B2B2B2"/>
      </a:folHlink>
    </a:clrScheme>
    <a:fontScheme name="Basis">
      <a:majorFont>
        <a:latin typeface="Corbel"/>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90E45F77-AEFC-46EF-A7C1-5B338C297B0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TM03457444[[fn=Basis]]</Template>
  <TotalTime>210</TotalTime>
  <Words>26</Words>
  <Application>Microsoft Office PowerPoint</Application>
  <PresentationFormat>On-screen Show (4:3)</PresentationFormat>
  <Paragraphs>10</Paragraphs>
  <Slides>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Arial</vt:lpstr>
      <vt:lpstr>Calibri</vt:lpstr>
      <vt:lpstr>Cambria</vt:lpstr>
      <vt:lpstr>Corbel</vt:lpstr>
      <vt:lpstr>Basis</vt:lpstr>
      <vt:lpstr>THE CHURCH’S  ONE FOUNDATION (+ Solfa)  365   </vt:lpstr>
      <vt:lpstr>The Church’s One Foundation Is Jesus Christ her Lord She is His new creation By water and the word; From heaven He came and sought her To be His holy bride; With His own blood He bought her, And for her life He died.</vt:lpstr>
      <vt:lpstr>Elect from every nation, Yet one o’er all the earth, Her charter of salvation One Lord, one faith, one birth, One holy name she blesses, Partakes one holy food, And to one hope she presses, With every grace endued. </vt:lpstr>
      <vt:lpstr>Though with a scornful wonder Men see her sore oppressed, By schisms rent asunder Her heresies distressed, Yet saints their watch are keeping, Their cry goes up: How long? And soon the night of weeping Shall be the morn of song. </vt:lpstr>
      <vt:lpstr>Mid toil and tribulation, And tumult of her war, She waits the consummation Of peace for evermore, Till with the vision glorious Her longing eyes are blest, And the great church victorious Shall be the church at rest.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CHURCH’S ONE FOUNDATION 508 </dc:title>
  <dc:creator>Ukelo</dc:creator>
  <cp:lastModifiedBy>c</cp:lastModifiedBy>
  <cp:revision>29</cp:revision>
  <dcterms:created xsi:type="dcterms:W3CDTF">2006-08-16T00:00:00Z</dcterms:created>
  <dcterms:modified xsi:type="dcterms:W3CDTF">2019-12-08T22:46:07Z</dcterms:modified>
</cp:coreProperties>
</file>