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58" r:id="rId5"/>
    <p:sldId id="259" r:id="rId6"/>
    <p:sldId id="269" r:id="rId7"/>
    <p:sldId id="270" r:id="rId8"/>
    <p:sldId id="276" r:id="rId9"/>
    <p:sldId id="271" r:id="rId10"/>
    <p:sldId id="277" r:id="rId11"/>
    <p:sldId id="272" r:id="rId12"/>
    <p:sldId id="27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53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B0EDA-4D1E-42FA-A57D-802F9ECB38C1}" type="datetimeFigureOut">
              <a:rPr lang="en-US" smtClean="0"/>
              <a:pPr/>
              <a:t>1/22/2025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E5BC0C-68C2-4D64-93D6-0E2132E148CF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5BC0C-68C2-4D64-93D6-0E2132E148C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5BC0C-68C2-4D64-93D6-0E2132E148C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5BC0C-68C2-4D64-93D6-0E2132E148CF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388115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5BC0C-68C2-4D64-93D6-0E2132E148CF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38963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5BC0C-68C2-4D64-93D6-0E2132E148CF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52400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5BC0C-68C2-4D64-93D6-0E2132E148CF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786207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5BC0C-68C2-4D64-93D6-0E2132E148CF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942156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5BC0C-68C2-4D64-93D6-0E2132E148CF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030156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5BC0C-68C2-4D64-93D6-0E2132E148CF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87571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1/22/2025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" y="1524000"/>
            <a:ext cx="9143999" cy="42672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None/>
            </a:pPr>
            <a:endParaRPr lang="en-US" sz="2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800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  CITY  FOUR  SQUARE</a:t>
            </a:r>
            <a:endParaRPr lang="en-ZA" sz="48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226</a:t>
            </a:r>
            <a:endParaRPr lang="en-ZA" sz="4800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73735" y="4120350"/>
            <a:ext cx="1196529" cy="113745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F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3999" cy="4267200"/>
          </a:xfr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5000" b="1" dirty="0">
              <a:solidFill>
                <a:schemeClr val="bg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2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In the land of fadeless day,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2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Lies the city foursquare;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2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It shall never pass away,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2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there is no night there.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solidFill>
                <a:schemeClr val="bg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947452" y="1037774"/>
            <a:ext cx="1249095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3999" cy="4267200"/>
          </a:xfr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US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God shall wipe away all tears,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There‘s no death, no pain, no fears.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And they count not time by years,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For there is no night there.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7599" y="952500"/>
            <a:ext cx="1828800" cy="68580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23598" y="1019628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45675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3999" cy="4267200"/>
          </a:xfr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US" sz="5000" b="1" dirty="0">
              <a:solidFill>
                <a:schemeClr val="bg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All the gates of pearl are made,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In the city foursquare;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All the streets of gold are laid,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there is no night there.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solidFill>
                <a:schemeClr val="bg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148EC336-AFED-43D6-A167-A689F93D990C}"/>
              </a:ext>
            </a:extLst>
          </p:cNvPr>
          <p:cNvSpPr/>
          <p:nvPr/>
        </p:nvSpPr>
        <p:spPr>
          <a:xfrm>
            <a:off x="3947452" y="1037774"/>
            <a:ext cx="1249095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9235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3999" cy="4267200"/>
          </a:xfr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US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God shall wipe away all tears,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There‘s no death, no pain, no fears.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And they count not time by years,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For there is no night there.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7599" y="952500"/>
            <a:ext cx="1828800" cy="68580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23598" y="1019628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3173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33361"/>
            <a:ext cx="9143999" cy="4648200"/>
          </a:xfr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the gates shall never close,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To the city foursquare;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There life’s crystal river flows, 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there is no night there.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solidFill>
                <a:schemeClr val="bg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E5FE457F-C347-429E-8C40-45F58DFC0DB4}"/>
              </a:ext>
            </a:extLst>
          </p:cNvPr>
          <p:cNvSpPr/>
          <p:nvPr/>
        </p:nvSpPr>
        <p:spPr>
          <a:xfrm>
            <a:off x="3947452" y="1037774"/>
            <a:ext cx="1249095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01761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3999" cy="4267200"/>
          </a:xfr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US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God shall wipe away all tears,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There‘s no death, no pain, no fears.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And they count not time by years,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For there is no night there.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7599" y="952500"/>
            <a:ext cx="1828800" cy="68580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23598" y="1019628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95868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1071"/>
            <a:ext cx="9143999" cy="4524826"/>
          </a:xfr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There they need no sunshine bright, </a:t>
            </a: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In the city four square;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For the lamb is all the light,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5000" b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there is no night there. </a:t>
            </a:r>
            <a:endParaRPr lang="en-ZA" sz="50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000" b="1" dirty="0">
              <a:solidFill>
                <a:schemeClr val="bg1"/>
              </a:solidFill>
              <a:effectLst>
                <a:glow rad="101600">
                  <a:schemeClr val="tx2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D9972C4-9D1B-4BED-A9CC-5AD75945578E}"/>
              </a:ext>
            </a:extLst>
          </p:cNvPr>
          <p:cNvSpPr/>
          <p:nvPr/>
        </p:nvSpPr>
        <p:spPr>
          <a:xfrm>
            <a:off x="3947452" y="1037774"/>
            <a:ext cx="1249095" cy="515252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16015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5400"/>
            <a:ext cx="9143999" cy="4267200"/>
          </a:xfrm>
          <a:solidFill>
            <a:schemeClr val="tx1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US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God shall wipe away all tears,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There‘s no death, no pain, no fears.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And they count not time by years,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US" sz="44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For there is no night there.</a:t>
            </a: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/>
          <p:cNvSpPr/>
          <p:nvPr/>
        </p:nvSpPr>
        <p:spPr>
          <a:xfrm>
            <a:off x="3657599" y="952500"/>
            <a:ext cx="1828800" cy="685800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23598" y="1019628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</a:p>
        </p:txBody>
      </p:sp>
      <p:sp>
        <p:nvSpPr>
          <p:cNvPr id="7" name="Action Button: End 6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4ECD009-C7B7-4A87-8A02-C97ACDD8B22C}"/>
              </a:ext>
            </a:extLst>
          </p:cNvPr>
          <p:cNvSpPr/>
          <p:nvPr/>
        </p:nvSpPr>
        <p:spPr>
          <a:xfrm>
            <a:off x="4157090" y="5492858"/>
            <a:ext cx="829818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584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Props1.xml><?xml version="1.0" encoding="utf-8"?>
<ds:datastoreItem xmlns:ds="http://schemas.openxmlformats.org/officeDocument/2006/customXml" ds:itemID="{AFC1D2A5-874B-43DB-ACEA-45CB34C0128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60F499F-9D9E-416A-AC51-C70B2076757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B83B2F6-E8DC-4471-A851-9515CA55E150}">
  <ds:schemaRefs>
    <ds:schemaRef ds:uri="http://schemas.microsoft.com/office/2006/documentManagement/types"/>
    <ds:schemaRef ds:uri="http://purl.org/dc/dcmitype/"/>
    <ds:schemaRef ds:uri="http://purl.org/dc/elements/1.1/"/>
    <ds:schemaRef ds:uri="5d42dc32-f564-4da9-885c-07f0455fcf06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73</TotalTime>
  <Words>281</Words>
  <Application>Microsoft Office PowerPoint</Application>
  <PresentationFormat>On-screen Show (4:3)</PresentationFormat>
  <Paragraphs>59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Cambria</vt:lpstr>
      <vt:lpstr>Constantia</vt:lpstr>
      <vt:lpstr>Wingdings 2</vt:lpstr>
      <vt:lpstr>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DCT Choir</cp:lastModifiedBy>
  <cp:revision>24</cp:revision>
  <dcterms:created xsi:type="dcterms:W3CDTF">2006-08-16T00:00:00Z</dcterms:created>
  <dcterms:modified xsi:type="dcterms:W3CDTF">2025-01-22T14:09:46Z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