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4"/>
  </p:notesMasterIdLst>
  <p:sldIdLst>
    <p:sldId id="256" r:id="rId2"/>
    <p:sldId id="292" r:id="rId3"/>
    <p:sldId id="311" r:id="rId4"/>
    <p:sldId id="312" r:id="rId5"/>
    <p:sldId id="320" r:id="rId6"/>
    <p:sldId id="313" r:id="rId7"/>
    <p:sldId id="321" r:id="rId8"/>
    <p:sldId id="314" r:id="rId9"/>
    <p:sldId id="322" r:id="rId10"/>
    <p:sldId id="315" r:id="rId11"/>
    <p:sldId id="319" r:id="rId12"/>
    <p:sldId id="32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9" autoAdjust="0"/>
    <p:restoredTop sz="94660"/>
  </p:normalViewPr>
  <p:slideViewPr>
    <p:cSldViewPr>
      <p:cViewPr varScale="1">
        <p:scale>
          <a:sx n="65" d="100"/>
          <a:sy n="65" d="100"/>
        </p:scale>
        <p:origin x="138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2024/06/19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33840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20494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94738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8021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34038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12459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68904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94553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9353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96418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59967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13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THE COMING KING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776</a:t>
            </a:r>
          </a:p>
        </p:txBody>
      </p:sp>
      <p:sp>
        <p:nvSpPr>
          <p:cNvPr id="7" name="Bevel 6"/>
          <p:cNvSpPr/>
          <p:nvPr/>
        </p:nvSpPr>
        <p:spPr>
          <a:xfrm>
            <a:off x="3848100" y="4299955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48100" y="2580759"/>
            <a:ext cx="1067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>
                <a:latin typeface="Cambria" panose="02040503050406030204" pitchFamily="18" charset="0"/>
              </a:rPr>
              <a:t>(+ </a:t>
            </a:r>
            <a:r>
              <a:rPr lang="en-ZA" b="1" dirty="0" err="1">
                <a:latin typeface="Cambria" panose="02040503050406030204" pitchFamily="18" charset="0"/>
              </a:rPr>
              <a:t>solfa</a:t>
            </a:r>
            <a:r>
              <a:rPr lang="en-ZA" b="1" dirty="0">
                <a:latin typeface="Cambria" panose="020405030504060302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The coming King is at the door,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Who once for cross for sinners bore;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But now the righteous ones alone,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 comes to gather Home.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7156119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 </a:t>
            </a:r>
            <a:r>
              <a:rPr lang="en-ZA" sz="3600" i="1" dirty="0">
                <a:latin typeface="Cambria" panose="02040503050406030204" pitchFamily="18" charset="0"/>
              </a:rPr>
              <a:t>(At the door)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 </a:t>
            </a:r>
            <a:r>
              <a:rPr lang="en-ZA" sz="3600" i="1" dirty="0">
                <a:latin typeface="Cambria" panose="02040503050406030204" pitchFamily="18" charset="0"/>
              </a:rPr>
              <a:t>(At the door)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even at the door;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coming </a:t>
            </a:r>
            <a:r>
              <a:rPr lang="en-ZA" sz="3600" i="1" dirty="0">
                <a:latin typeface="Cambria" panose="02040503050406030204" pitchFamily="18" charset="0"/>
              </a:rPr>
              <a:t>(He is coming)</a:t>
            </a:r>
            <a:r>
              <a:rPr lang="en-ZA" sz="3600" b="1" i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coming-!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even at the door.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193587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The signs that show His coming near,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Are fast fulfilling year by year;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And soon we’ll hail the glorious dawn,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Of heave’s eternal morn.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18993106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 </a:t>
            </a:r>
            <a:r>
              <a:rPr lang="en-ZA" sz="3600" i="1" dirty="0">
                <a:latin typeface="Cambria" panose="02040503050406030204" pitchFamily="18" charset="0"/>
              </a:rPr>
              <a:t>(At the door)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 </a:t>
            </a:r>
            <a:r>
              <a:rPr lang="en-ZA" sz="3600" i="1" dirty="0">
                <a:latin typeface="Cambria" panose="02040503050406030204" pitchFamily="18" charset="0"/>
              </a:rPr>
              <a:t>(At the door)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even at the door;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coming </a:t>
            </a:r>
            <a:r>
              <a:rPr lang="en-ZA" sz="3600" i="1" dirty="0">
                <a:latin typeface="Cambria" panose="02040503050406030204" pitchFamily="18" charset="0"/>
              </a:rPr>
              <a:t>(He is coming)</a:t>
            </a:r>
            <a:r>
              <a:rPr lang="en-ZA" sz="3600" b="1" i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coming-!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even at the door.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745257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Look not on earth for strife to cease,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Look not below for vain pleasure;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Until the Saviour comes again,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 banish death and sin.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81671613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 </a:t>
            </a:r>
            <a:r>
              <a:rPr lang="en-ZA" sz="3600" i="1" dirty="0">
                <a:latin typeface="Cambria" panose="02040503050406030204" pitchFamily="18" charset="0"/>
              </a:rPr>
              <a:t>(At the door)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 </a:t>
            </a:r>
            <a:r>
              <a:rPr lang="en-ZA" sz="3600" i="1" dirty="0">
                <a:latin typeface="Cambria" panose="02040503050406030204" pitchFamily="18" charset="0"/>
              </a:rPr>
              <a:t>(At the door)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even at the door;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coming </a:t>
            </a:r>
            <a:r>
              <a:rPr lang="en-ZA" sz="3600" i="1" dirty="0">
                <a:latin typeface="Cambria" panose="02040503050406030204" pitchFamily="18" charset="0"/>
              </a:rPr>
              <a:t>(He is coming)</a:t>
            </a:r>
            <a:r>
              <a:rPr lang="en-ZA" sz="3600" b="1" i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coming-!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even at the door.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888246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Then in the glorious earth made new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We’ll dwell the countless ages through;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This mortal shall immortal be,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And time, eternity.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92709660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 </a:t>
            </a:r>
            <a:r>
              <a:rPr lang="en-ZA" sz="3600" i="1" dirty="0">
                <a:latin typeface="Cambria" panose="02040503050406030204" pitchFamily="18" charset="0"/>
              </a:rPr>
              <a:t>(At the door)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 </a:t>
            </a:r>
            <a:r>
              <a:rPr lang="en-ZA" sz="3600" i="1" dirty="0">
                <a:latin typeface="Cambria" panose="02040503050406030204" pitchFamily="18" charset="0"/>
              </a:rPr>
              <a:t>(At the door)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At the door,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yes, even at the door;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coming </a:t>
            </a:r>
            <a:r>
              <a:rPr lang="en-ZA" sz="3600" i="1" dirty="0">
                <a:latin typeface="Cambria" panose="02040503050406030204" pitchFamily="18" charset="0"/>
              </a:rPr>
              <a:t>(He is coming)</a:t>
            </a:r>
            <a:r>
              <a:rPr lang="en-ZA" sz="3600" b="1" i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coming-!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He is even at the door.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47650"/>
      </p:ext>
    </p:extLst>
  </p:cSld>
  <p:clrMapOvr>
    <a:masterClrMapping/>
  </p:clrMapOvr>
  <p:transition spd="slow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Inkos</a:t>
            </a:r>
            <a:r>
              <a:rPr lang="en-ZA" sz="3600" b="1" dirty="0">
                <a:latin typeface="Cambria" panose="02040503050406030204" pitchFamily="18" charset="0"/>
              </a:rPr>
              <a:t>’ </a:t>
            </a:r>
            <a:r>
              <a:rPr lang="en-ZA" sz="3600" b="1" dirty="0" err="1">
                <a:latin typeface="Cambria" panose="02040503050406030204" pitchFamily="18" charset="0"/>
              </a:rPr>
              <a:t>ifikil’emnyango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Eya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thwal’isiphambano</a:t>
            </a:r>
            <a:r>
              <a:rPr lang="en-ZA" sz="3600" b="1" dirty="0"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Manje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abalungileyo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Ba </a:t>
            </a:r>
            <a:r>
              <a:rPr lang="en-ZA" sz="3600" b="1" dirty="0" err="1">
                <a:latin typeface="Cambria" panose="02040503050406030204" pitchFamily="18" charset="0"/>
              </a:rPr>
              <a:t>zobuthwa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yiYo</a:t>
            </a:r>
            <a:r>
              <a:rPr lang="en-ZA" sz="3600" b="1" dirty="0"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6" y="832184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087383160"/>
      </p:ext>
    </p:extLst>
  </p:cSld>
  <p:clrMapOvr>
    <a:masterClrMapping/>
  </p:clrMapOvr>
  <p:transition spd="slow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</a:rPr>
              <a:t>Emnyango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i="1" dirty="0">
                <a:latin typeface="Cambria" panose="02040503050406030204" pitchFamily="18" charset="0"/>
              </a:rPr>
              <a:t>(</a:t>
            </a:r>
            <a:r>
              <a:rPr lang="en-ZA" sz="3600" i="1" dirty="0" err="1">
                <a:latin typeface="Cambria" panose="02040503050406030204" pitchFamily="18" charset="0"/>
              </a:rPr>
              <a:t>Emnyango</a:t>
            </a:r>
            <a:r>
              <a:rPr lang="en-ZA" sz="3600" i="1" dirty="0">
                <a:latin typeface="Cambria" panose="02040503050406030204" pitchFamily="18" charset="0"/>
              </a:rPr>
              <a:t>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</a:rPr>
              <a:t>Emnyango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i="1" dirty="0">
                <a:latin typeface="Cambria" panose="02040503050406030204" pitchFamily="18" charset="0"/>
              </a:rPr>
              <a:t>(</a:t>
            </a:r>
            <a:r>
              <a:rPr lang="en-ZA" sz="3600" i="1" dirty="0" err="1">
                <a:latin typeface="Cambria" panose="02040503050406030204" pitchFamily="18" charset="0"/>
              </a:rPr>
              <a:t>Emnyango</a:t>
            </a:r>
            <a:r>
              <a:rPr lang="en-ZA" sz="3600" i="1" dirty="0">
                <a:latin typeface="Cambria" panose="02040503050406030204" pitchFamily="18" charset="0"/>
              </a:rPr>
              <a:t>)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</a:rPr>
              <a:t>Inkos</a:t>
            </a:r>
            <a:r>
              <a:rPr lang="en-ZA" sz="3600" b="1" i="1" dirty="0">
                <a:latin typeface="Cambria" panose="02040503050406030204" pitchFamily="18" charset="0"/>
              </a:rPr>
              <a:t>’ </a:t>
            </a:r>
            <a:r>
              <a:rPr lang="en-ZA" sz="3600" b="1" i="1" dirty="0" err="1">
                <a:latin typeface="Cambria" panose="02040503050406030204" pitchFamily="18" charset="0"/>
              </a:rPr>
              <a:t>ifikil’emnyango</a:t>
            </a:r>
            <a:r>
              <a:rPr lang="en-ZA" sz="36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</a:rPr>
              <a:t>Iyeza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i="1" dirty="0">
                <a:latin typeface="Cambria" panose="02040503050406030204" pitchFamily="18" charset="0"/>
              </a:rPr>
              <a:t>(</a:t>
            </a:r>
            <a:r>
              <a:rPr lang="en-ZA" sz="3600" i="1" dirty="0" err="1">
                <a:latin typeface="Cambria" panose="02040503050406030204" pitchFamily="18" charset="0"/>
              </a:rPr>
              <a:t>Iyeza</a:t>
            </a:r>
            <a:r>
              <a:rPr lang="en-ZA" sz="3600" i="1" dirty="0">
                <a:latin typeface="Cambria" panose="02040503050406030204" pitchFamily="18" charset="0"/>
              </a:rPr>
              <a:t>)</a:t>
            </a:r>
            <a:r>
              <a:rPr lang="en-ZA" sz="3600" b="1" i="1" dirty="0">
                <a:latin typeface="Cambria" panose="02040503050406030204" pitchFamily="18" charset="0"/>
              </a:rPr>
              <a:t>!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yon’ </a:t>
            </a:r>
            <a:r>
              <a:rPr lang="en-ZA" sz="3600" b="1" i="1" dirty="0" err="1">
                <a:latin typeface="Cambria" panose="02040503050406030204" pitchFamily="18" charset="0"/>
              </a:rPr>
              <a:t>iyeza</a:t>
            </a:r>
            <a:r>
              <a:rPr lang="en-ZA" sz="3600" b="1" i="1" dirty="0">
                <a:latin typeface="Cambria" panose="02040503050406030204" pitchFamily="18" charset="0"/>
              </a:rPr>
              <a:t>-!</a:t>
            </a:r>
            <a:endParaRPr lang="en-ZA" sz="3600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</a:t>
            </a:r>
            <a:r>
              <a:rPr lang="en-ZA" sz="3600" b="1" i="1" dirty="0" err="1">
                <a:latin typeface="Cambria" panose="02040503050406030204" pitchFamily="18" charset="0"/>
              </a:rPr>
              <a:t>sifikil</a:t>
            </a:r>
            <a:r>
              <a:rPr lang="en-ZA" sz="3600" b="1" i="1" dirty="0">
                <a:latin typeface="Cambria" panose="02040503050406030204" pitchFamily="18" charset="0"/>
              </a:rPr>
              <a:t>’ </a:t>
            </a:r>
            <a:r>
              <a:rPr lang="en-ZA" sz="3600" b="1" i="1" dirty="0" err="1">
                <a:latin typeface="Cambria" panose="02040503050406030204" pitchFamily="18" charset="0"/>
              </a:rPr>
              <a:t>emnyango</a:t>
            </a:r>
            <a:r>
              <a:rPr lang="en-ZA" sz="3600" b="1" i="1" dirty="0">
                <a:latin typeface="Cambria" panose="02040503050406030204" pitchFamily="18" charset="0"/>
              </a:rPr>
              <a:t>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16631" y="5740597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6937726"/>
      </p:ext>
    </p:extLst>
  </p:cSld>
  <p:clrMapOvr>
    <a:masterClrMapping/>
  </p:clrMapOvr>
  <p:transition spd="slow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6543" r="23333" b="4568"/>
          <a:stretch/>
        </p:blipFill>
        <p:spPr>
          <a:xfrm rot="5400000">
            <a:off x="1143000" y="-1143000"/>
            <a:ext cx="6858001" cy="914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981902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2505</TotalTime>
  <Words>366</Words>
  <Application>Microsoft Office PowerPoint</Application>
  <PresentationFormat>On-screen Show (4:3)</PresentationFormat>
  <Paragraphs>117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</vt:lpstr>
      <vt:lpstr>Office Theme</vt:lpstr>
      <vt:lpstr>THE COMING 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225</cp:revision>
  <dcterms:created xsi:type="dcterms:W3CDTF">2006-08-16T00:00:00Z</dcterms:created>
  <dcterms:modified xsi:type="dcterms:W3CDTF">2024-06-19T04:15:15Z</dcterms:modified>
</cp:coreProperties>
</file>