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4"/>
  </p:notesMasterIdLst>
  <p:sldIdLst>
    <p:sldId id="258" r:id="rId5"/>
    <p:sldId id="259" r:id="rId6"/>
    <p:sldId id="278" r:id="rId7"/>
    <p:sldId id="261" r:id="rId8"/>
    <p:sldId id="279" r:id="rId9"/>
    <p:sldId id="263" r:id="rId10"/>
    <p:sldId id="280" r:id="rId11"/>
    <p:sldId id="264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9259B-710A-4DF5-9B27-70A33DEC7D85}" type="datetimeFigureOut">
              <a:rPr lang="en-US" smtClean="0"/>
              <a:pPr/>
              <a:t>12/4/2024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9B0C1-E03E-4588-9E0C-700B1DCCE1F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9884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A452B-2CFF-4AA1-1C92-D7437FB25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D7EE54-ABDB-FA54-FE19-8A662896AA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4F0110-C6E4-BF9D-830A-AC299756CE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00F9C6-FBD3-7BA7-E318-E367CB4E3D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0726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A8138-B46D-226C-9D20-E1E9E0403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F99D2D-2943-DE0E-3AE9-B92874992F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19832-2E8A-C415-6B1B-7437C6B6B9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C4CAD4-C932-84EC-FA89-D4E21A7812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6141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8AA27-161D-C524-CC45-08F0D703D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D3C72C-0E19-95EB-BC1B-D682B444EE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8C1D70-5ED7-6CBA-6EFA-3D779B1604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9CB26-AF23-8A5A-7A38-2E52A1BCB2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9B0C1-E03E-4588-9E0C-700B1DCCE1F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2961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3985071" y="3276600"/>
            <a:ext cx="1196529" cy="1117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64C2F2-D05F-4EDC-AD1F-2BB6BA634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3999" cy="40514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Day of Redemption</a:t>
            </a:r>
          </a:p>
          <a:p>
            <a:pPr marL="0" indent="0" algn="ctr">
              <a:buNone/>
            </a:pPr>
            <a:r>
              <a:rPr lang="en-ZA" sz="6000" b="1" dirty="0">
                <a:latin typeface="Cambria" panose="02040503050406030204" pitchFamily="18" charset="0"/>
                <a:ea typeface="Cambria" panose="02040503050406030204" pitchFamily="18" charset="0"/>
              </a:rPr>
              <a:t>58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001" y="914400"/>
            <a:ext cx="9127998" cy="4953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Nations are breaking,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Israel’s awaking,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signs that the prophets  foretold;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gentile days  numbered,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with horrors encumbered;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Eternity soon will unfold.</a:t>
            </a:r>
          </a:p>
        </p:txBody>
      </p:sp>
      <p:sp>
        <p:nvSpPr>
          <p:cNvPr id="7" name="Oval 6"/>
          <p:cNvSpPr/>
          <p:nvPr/>
        </p:nvSpPr>
        <p:spPr>
          <a:xfrm>
            <a:off x="3918633" y="152400"/>
            <a:ext cx="1306734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6002" y="1295400"/>
            <a:ext cx="9127998" cy="44500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day of redemption is near,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Men’s hearts are failing for fear;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Be filled with the Spirit, </a:t>
            </a: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Your lamps trimmed and clear,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Look up!  Your redemption is near.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498850" y="228600"/>
            <a:ext cx="2146300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123008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914400"/>
            <a:ext cx="9127998" cy="5334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fig tree is growing;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Jerusalem’s restoring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Her national life, long dethroned;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Today she is calling,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Her latter rain’s falling,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“Return, O dispersed,  to your own.”</a:t>
            </a:r>
            <a:endParaRPr lang="en-ZA" sz="4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918633" y="152400"/>
            <a:ext cx="1306734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90FA2-4EBE-969E-D71E-C35534EC9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39331AF-45CB-6204-4C53-D85F34F0840A}"/>
              </a:ext>
            </a:extLst>
          </p:cNvPr>
          <p:cNvSpPr/>
          <p:nvPr/>
        </p:nvSpPr>
        <p:spPr>
          <a:xfrm>
            <a:off x="16002" y="1295400"/>
            <a:ext cx="9127998" cy="44500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day of redemption is near,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Men’s hearts are failing for fear;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Be filled with the Spirit, </a:t>
            </a: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Your lamps trimmed and clear,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Look up!  Your redemption is near.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6C36A6D-C75A-E7FE-E290-C88B2BEDD1E7}"/>
              </a:ext>
            </a:extLst>
          </p:cNvPr>
          <p:cNvSpPr/>
          <p:nvPr/>
        </p:nvSpPr>
        <p:spPr>
          <a:xfrm>
            <a:off x="3498850" y="228600"/>
            <a:ext cx="2146300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586336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001" y="1066800"/>
            <a:ext cx="9127998" cy="487984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Heaven’s powers are shaking,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many are mistaking   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God’s meaning to be of the sky;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God’s church is the power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That’s shaking this hour: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day of the redemption is nigh.</a:t>
            </a:r>
          </a:p>
        </p:txBody>
      </p:sp>
      <p:sp>
        <p:nvSpPr>
          <p:cNvPr id="4" name="Oval 3"/>
          <p:cNvSpPr/>
          <p:nvPr/>
        </p:nvSpPr>
        <p:spPr>
          <a:xfrm>
            <a:off x="3918633" y="152400"/>
            <a:ext cx="1306734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2E92B-3556-58A2-6442-1418F3B4C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FC4E77-7E9C-4A15-48CB-BCB0663CFDFC}"/>
              </a:ext>
            </a:extLst>
          </p:cNvPr>
          <p:cNvSpPr/>
          <p:nvPr/>
        </p:nvSpPr>
        <p:spPr>
          <a:xfrm>
            <a:off x="16002" y="1295400"/>
            <a:ext cx="9127998" cy="44500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day of redemption is near,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Men’s hearts are failing for fear;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Be filled with the Spirit, </a:t>
            </a: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Your lamps trimmed and clear,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Look up!  Your redemption is near.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B1A967B-BFED-C2AA-4628-EBCB12934917}"/>
              </a:ext>
            </a:extLst>
          </p:cNvPr>
          <p:cNvSpPr/>
          <p:nvPr/>
        </p:nvSpPr>
        <p:spPr>
          <a:xfrm>
            <a:off x="3498850" y="228600"/>
            <a:ext cx="2146300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842361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-4610" y="1295400"/>
            <a:ext cx="9148610" cy="47548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False prophets are lying,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God’s Truth they’re denying,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That Jesus the Christ is our God;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Though this generation 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Spurns God’s revelation,</a:t>
            </a: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We’ll walk where the apostles have trod.</a:t>
            </a:r>
          </a:p>
        </p:txBody>
      </p:sp>
      <p:sp>
        <p:nvSpPr>
          <p:cNvPr id="4" name="Oval 3"/>
          <p:cNvSpPr/>
          <p:nvPr/>
        </p:nvSpPr>
        <p:spPr>
          <a:xfrm>
            <a:off x="3916328" y="304800"/>
            <a:ext cx="1306734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096E4-4B6E-60D7-A0FA-499CC379B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A31674-5227-7E22-219F-ECBBEA905434}"/>
              </a:ext>
            </a:extLst>
          </p:cNvPr>
          <p:cNvSpPr/>
          <p:nvPr/>
        </p:nvSpPr>
        <p:spPr>
          <a:xfrm>
            <a:off x="16002" y="1295400"/>
            <a:ext cx="9127998" cy="44500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day of redemption is near,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Men’s hearts are failing for fear;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Be filled with the Spirit, </a:t>
            </a: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Your lamps trimmed and clear,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Look up!  Your redemption is near.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621A1FE-3D76-C559-4C1C-C9A70D23F958}"/>
              </a:ext>
            </a:extLst>
          </p:cNvPr>
          <p:cNvSpPr/>
          <p:nvPr/>
        </p:nvSpPr>
        <p:spPr>
          <a:xfrm>
            <a:off x="3498850" y="228600"/>
            <a:ext cx="2146300" cy="6096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C44EC22-384B-8E89-24B9-6C85CCB383EB}"/>
              </a:ext>
            </a:extLst>
          </p:cNvPr>
          <p:cNvSpPr/>
          <p:nvPr/>
        </p:nvSpPr>
        <p:spPr>
          <a:xfrm>
            <a:off x="4166311" y="5706130"/>
            <a:ext cx="811378" cy="16127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5345713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913F3A64-A37F-4247-9F3C-E3725EAE5C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94FA91-AA91-41C0-81AB-577E90CD6D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C15126-0C3E-4047-8CE2-7F9E56016898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508</TotalTime>
  <Words>290</Words>
  <Application>Microsoft Office PowerPoint</Application>
  <PresentationFormat>On-screen Show (4:3)</PresentationFormat>
  <Paragraphs>64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23</cp:revision>
  <dcterms:created xsi:type="dcterms:W3CDTF">2006-08-16T00:00:00Z</dcterms:created>
  <dcterms:modified xsi:type="dcterms:W3CDTF">2024-12-04T13:32:05Z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