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5"/>
  </p:notesMasterIdLst>
  <p:sldIdLst>
    <p:sldId id="256" r:id="rId5"/>
    <p:sldId id="257" r:id="rId6"/>
    <p:sldId id="269" r:id="rId7"/>
    <p:sldId id="270" r:id="rId8"/>
    <p:sldId id="277" r:id="rId9"/>
    <p:sldId id="271" r:id="rId10"/>
    <p:sldId id="278" r:id="rId11"/>
    <p:sldId id="272" r:id="rId12"/>
    <p:sldId id="279" r:id="rId13"/>
    <p:sldId id="27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A8458D-FD19-4386-B2E5-1A9C964B4FB7}" type="datetimeFigureOut">
              <a:rPr lang="en-US" smtClean="0"/>
              <a:pPr/>
              <a:t>1/15/2025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EB896-EC07-4D4C-ACDA-EA878E1AE98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301818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EB896-EC07-4D4C-ACDA-EA878E1AE98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EB896-EC07-4D4C-ACDA-EA878E1AE98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EB896-EC07-4D4C-ACDA-EA878E1AE98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098908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EB896-EC07-4D4C-ACDA-EA878E1AE985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03264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F6191-1E98-A4E2-CD30-75005776AB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B65453-E6E5-EC45-0CDF-33A0AEBB5F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CDC1DE-7FC0-22BE-79D0-99CDF25B99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90C915-18DC-CEEF-1642-0969135EB2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EB896-EC07-4D4C-ACDA-EA878E1AE98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464804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EB896-EC07-4D4C-ACDA-EA878E1AE985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67436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7D534B-ABC7-6EFB-BFE4-39E14F044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FEF823-7C1E-BC57-DE18-48D0AF65C1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116004-E319-ABF7-E2ED-CF0B18AB85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14D62B-B627-B90D-86CC-E872A1EDF1C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EB896-EC07-4D4C-ACDA-EA878E1AE98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451246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EB896-EC07-4D4C-ACDA-EA878E1AE985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859449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910D99-AA4B-B72C-D075-4EFD00D8E7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5C9D21-04B5-6E75-D942-8DDD02C919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70728A-AA05-59BF-3C31-F31828CB49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A37C72-C535-A71C-C78F-AEC41DA72F5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EB896-EC07-4D4C-ACDA-EA878E1AE985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08681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4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96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11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85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10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027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15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08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5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10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0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1978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806" y="978751"/>
            <a:ext cx="7772400" cy="17526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GREAT PHYSICIAN</a:t>
            </a:r>
            <a:br>
              <a:rPr lang="en-ZA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latin typeface="Cambria" panose="02040503050406030204" pitchFamily="18" charset="0"/>
                <a:ea typeface="Cambria" panose="02040503050406030204" pitchFamily="18" charset="0"/>
              </a:rPr>
              <a:t>380</a:t>
            </a:r>
            <a:endParaRPr lang="en-ZA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2719371" y="2886258"/>
            <a:ext cx="3757629" cy="8884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Do</a:t>
            </a:r>
            <a:r>
              <a:rPr lang="en-GB" sz="6000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 = </a:t>
            </a:r>
            <a:r>
              <a:rPr lang="en-GB" sz="60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Eb</a:t>
            </a:r>
            <a:endParaRPr lang="en-ZA" sz="60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79513A-7C81-4C3C-92CA-5A44F285E5F5}"/>
              </a:ext>
            </a:extLst>
          </p:cNvPr>
          <p:cNvSpPr txBox="1"/>
          <p:nvPr/>
        </p:nvSpPr>
        <p:spPr>
          <a:xfrm>
            <a:off x="6391820" y="1855051"/>
            <a:ext cx="1905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dirty="0">
                <a:latin typeface="Cambria" panose="02040503050406030204" pitchFamily="18" charset="0"/>
                <a:ea typeface="Cambria" panose="02040503050406030204" pitchFamily="18" charset="0"/>
              </a:rPr>
              <a:t>[ + Solfa  ]</a:t>
            </a:r>
            <a:endParaRPr lang="en-ZA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77340"/>
            <a:ext cx="9170670" cy="375666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Great Physician now is near,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sympathising Jesus,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speaks the drooping heart to cheer,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hear the Voice of Jesus.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032123" y="494699"/>
            <a:ext cx="1106424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41170"/>
            <a:ext cx="9170670" cy="337566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Sweetest note in seraph’s song,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Sweetest Name on mortal tongue,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Sweetest carol ever sung,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Blessed Jesus.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915949" y="494699"/>
            <a:ext cx="1338773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4118" y="61319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05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" y="1855470"/>
            <a:ext cx="9170670" cy="314706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many sins are all forgiven,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hear the voice of Jesus,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 on your way in peace to heaven,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wear a crown with Jesus.</a:t>
            </a: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032123" y="494699"/>
            <a:ext cx="1106424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5360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43B35-92FC-1900-BBFC-7A3234FE8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1C04F6-1C24-5C7D-4A92-71DD89B18B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41170"/>
            <a:ext cx="9170670" cy="337566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Sweetest note in seraph’s song,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Sweetest Name on mortal tongue,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Sweetest carol ever sung,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Blessed Jesus.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96E2A1BE-41FA-6346-3DDE-6A5FCA0CCCEB}"/>
              </a:ext>
            </a:extLst>
          </p:cNvPr>
          <p:cNvSpPr/>
          <p:nvPr/>
        </p:nvSpPr>
        <p:spPr>
          <a:xfrm>
            <a:off x="3915949" y="494699"/>
            <a:ext cx="1338773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2B73E99-76AD-F9C7-AAAA-F300F56A9495}"/>
              </a:ext>
            </a:extLst>
          </p:cNvPr>
          <p:cNvSpPr/>
          <p:nvPr/>
        </p:nvSpPr>
        <p:spPr>
          <a:xfrm>
            <a:off x="4034118" y="61319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899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871" y="1817370"/>
            <a:ext cx="9170670" cy="322326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Glory to the risen Lamb,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now believe in Jesus,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love the blessed Saviour’s Name,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love the Name of Jesus.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032123" y="494699"/>
            <a:ext cx="1106424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07410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4F6BF8-BB65-F6DA-A487-F7CBA14E2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2A61BC-4679-C85B-D2ED-E942168CD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41170"/>
            <a:ext cx="9170670" cy="337566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Sweetest note in seraph’s song,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Sweetest Name on mortal tongue,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Sweetest carol ever sung,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Blessed Jesus.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FB783527-ABF1-7ECB-812C-ADF7DF228332}"/>
              </a:ext>
            </a:extLst>
          </p:cNvPr>
          <p:cNvSpPr/>
          <p:nvPr/>
        </p:nvSpPr>
        <p:spPr>
          <a:xfrm>
            <a:off x="3915949" y="494699"/>
            <a:ext cx="1338773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428E632-3151-A248-7323-03927A47D06E}"/>
              </a:ext>
            </a:extLst>
          </p:cNvPr>
          <p:cNvSpPr/>
          <p:nvPr/>
        </p:nvSpPr>
        <p:spPr>
          <a:xfrm>
            <a:off x="4034118" y="61319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434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2" y="1855470"/>
            <a:ext cx="9170670" cy="314706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Name dispels my guilt and fear,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No other name but Jesus,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how my soul delights to hear,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charming Name of Jesus.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4032123" y="494699"/>
            <a:ext cx="1106424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78768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905A03-2464-8E82-C709-5F627A5E71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666C0D-D737-69FB-DD65-C03E8D3CB2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741170"/>
            <a:ext cx="9170670" cy="3375660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Sweetest note in seraph’s song,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Sweetest Name on mortal tongue, 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Sweetest carol ever sung,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Jesus, Blessed Jesus.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0D5C6954-1227-745D-0ED7-69C12182154C}"/>
              </a:ext>
            </a:extLst>
          </p:cNvPr>
          <p:cNvSpPr/>
          <p:nvPr/>
        </p:nvSpPr>
        <p:spPr>
          <a:xfrm>
            <a:off x="3915949" y="494699"/>
            <a:ext cx="1338773" cy="687003"/>
          </a:xfrm>
          <a:prstGeom prst="diamond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EE95114-2006-2067-85C3-D07B320B2AEB}"/>
              </a:ext>
            </a:extLst>
          </p:cNvPr>
          <p:cNvSpPr/>
          <p:nvPr/>
        </p:nvSpPr>
        <p:spPr>
          <a:xfrm>
            <a:off x="4034118" y="61319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  <p:sp>
        <p:nvSpPr>
          <p:cNvPr id="4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20A8CDC8-9AD5-2FB5-D171-D9D97CB4F8C7}"/>
              </a:ext>
            </a:extLst>
          </p:cNvPr>
          <p:cNvSpPr/>
          <p:nvPr/>
        </p:nvSpPr>
        <p:spPr>
          <a:xfrm>
            <a:off x="4242435" y="4876800"/>
            <a:ext cx="685800" cy="2030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66372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D3093-1C34-429C-90EC-DC9AD262B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153892-F081-4A8D-90B6-3ADD92B69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74" t="16350" r="5145" b="3564"/>
          <a:stretch/>
        </p:blipFill>
        <p:spPr>
          <a:xfrm>
            <a:off x="-24582" y="0"/>
            <a:ext cx="9168582" cy="685800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5CE2961-7F6B-4B36-AC72-B5279A7671B2}"/>
              </a:ext>
            </a:extLst>
          </p:cNvPr>
          <p:cNvSpPr/>
          <p:nvPr/>
        </p:nvSpPr>
        <p:spPr>
          <a:xfrm>
            <a:off x="4102509" y="0"/>
            <a:ext cx="914400" cy="24447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9B83173-E29F-48A8-9454-AE722AF97177}"/>
              </a:ext>
            </a:extLst>
          </p:cNvPr>
          <p:cNvSpPr/>
          <p:nvPr/>
        </p:nvSpPr>
        <p:spPr>
          <a:xfrm>
            <a:off x="4038600" y="1812926"/>
            <a:ext cx="914400" cy="24447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1770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A3BE1EBE-03FC-420E-A820-1C7874719A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9A9F49-5A2C-48A3-9D75-DAC5AF173D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4FDC08C-ADB0-4F1A-9B47-D826408FEB80}">
  <ds:schemaRefs>
    <ds:schemaRef ds:uri="http://schemas.openxmlformats.org/package/2006/metadata/core-properties"/>
    <ds:schemaRef ds:uri="http://purl.org/dc/terms/"/>
    <ds:schemaRef ds:uri="http://purl.org/dc/elements/1.1/"/>
    <ds:schemaRef ds:uri="e1b72f72-a6ce-48fe-a382-9236e8dc1f6b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b3fec16b-ebc2-4fa6-9dd6-49e1f08d656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916</TotalTime>
  <Words>239</Words>
  <Application>Microsoft Office PowerPoint</Application>
  <PresentationFormat>On-screen Show (4:3)</PresentationFormat>
  <Paragraphs>61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Office Theme</vt:lpstr>
      <vt:lpstr>THE GREAT PHYSICIAN 380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GREAT PHYSICIAN  380</dc:title>
  <dc:creator>Ukelo</dc:creator>
  <cp:lastModifiedBy>LUBO</cp:lastModifiedBy>
  <cp:revision>28</cp:revision>
  <dcterms:created xsi:type="dcterms:W3CDTF">2006-08-16T00:00:00Z</dcterms:created>
  <dcterms:modified xsi:type="dcterms:W3CDTF">2025-01-15T14:17:38Z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