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15"/>
  </p:notesMasterIdLst>
  <p:sldIdLst>
    <p:sldId id="256" r:id="rId5"/>
    <p:sldId id="257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7" autoAdjust="0"/>
    <p:restoredTop sz="86323" autoAdjust="0"/>
  </p:normalViewPr>
  <p:slideViewPr>
    <p:cSldViewPr>
      <p:cViewPr varScale="1">
        <p:scale>
          <a:sx n="76" d="100"/>
          <a:sy n="76" d="100"/>
        </p:scale>
        <p:origin x="137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92745-585C-4DA4-9BDE-C156CC402B9F}" type="datetimeFigureOut">
              <a:rPr lang="en-US" smtClean="0"/>
              <a:pPr/>
              <a:t>12/27/2025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56EC-41BD-43B9-923F-84F90CC886E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2065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8376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8241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6849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0960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E4A09-5068-7E2A-5B82-2917B0A25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46B2EB-D8E8-1513-6156-B338753A52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7422E-5068-ABC2-7A0E-F1E4B2B01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A6662-3CC4-8C3D-570A-2B6C0BB22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DF111-223F-7241-E06F-64C0C6C52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EE057-F3AB-A632-DAA4-C3E64A28B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57FC2-F8F2-F5A3-7003-6EFC074B20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C43027-ECD8-D3F3-6F5B-94112C096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7F26B-EA80-72F6-09D8-EDFC59E77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FD8F8-1AD4-778B-FC83-79161FA96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8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550D2-CF7A-F6C5-92BD-ED20055D3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E687B-2190-B7EF-4D62-9A3A4C0AD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2B4DA-99EB-515F-89D6-481CDC9A9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F7892-FCA9-7666-7E01-78F27172A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9EA73-291A-6E6C-A87A-656CEE0B3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72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628FB-6831-BF77-4BE3-52D30A4E4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43F8C-F35A-654F-E4CE-731FCBCE34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8848D2-55F9-98AE-98BD-2C49CA452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5FD018-CD29-EFF9-CD44-247E3207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FAFB7A-8BDF-8613-59AC-86FEF4E2A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CC2645-CA55-3366-38FD-BD67DA560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04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A703F-FB1E-42B5-53D2-007F18488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2B15F-6CFB-B8E9-23BB-83A4933E5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1C695E-9DCC-C7FF-50C9-0C8DAB0A1C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822394-D77C-FA2B-318D-A25A1729B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521F13-02D4-1474-E90B-F3D730413A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AF1DB0-42AC-2092-0847-008748D7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567274-316E-B968-848F-C7608C99A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BF0590-B8E3-40E4-9F8E-303068494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29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BCFF2-DCC1-68E9-1A73-04ACA3799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38385F-0241-8769-BE6C-83B27734F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1947E1-1218-FA4C-7CDA-E3EACF26E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C1B7A-5C2E-25DF-D103-A16166EB3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3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C3A7B8-2849-18E1-2604-8F0C06F60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145E52-D52F-0A47-F573-BB4D5344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EA8E1-F16B-3042-3C5E-F5DEB8D83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96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B2CB5-0CC2-599A-4D87-C5B1C6BC9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066D3-F2E2-5DA3-4BB2-5E0E23B2C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3DE662-1A76-95DB-C70C-6543D3D6A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87337F-4471-E1A6-C4EB-A32B3BF68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9B200E-7666-EFAE-0C73-275BD8010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7B2B96-60C2-B1C5-E3D8-FDB64B05A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1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EB88B-B97C-FCA7-2BF4-6ACD2E787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F65FB-CC06-42C0-7274-1929203AC9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0E5042-9A9C-D5BC-0EBD-3538D32073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4CA8F-9E23-686D-BD2F-9E4D2278C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0C969-04E4-A6C3-A2D9-108090516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91A79-7CA1-0414-47A8-2A6519A6C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10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2D79A-E8F8-25BC-EE98-34EFF698D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3CAD52-4D5C-2110-D7A2-D253EB70FE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98DE-45DE-C0C3-5E9A-09B201486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4058A-9296-9AB3-53C9-C2EBE56AD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D3C92-1373-194E-7BC4-6769DFFB5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04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BC7A7E-DABF-1201-1358-1BB2B1C059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E910F-B588-861E-67D2-29C15A9D9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66789-4E2A-DF08-7C01-D0F7A5729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D3B1B-1A68-D75E-53F6-21734257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4AFD1-DA29-5C2B-FA05-FFFE67D7B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32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C49E61-2E18-8971-4899-FC8E30527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6B2502-B138-7489-6FD4-13AF720C0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9F2BE-72A9-B985-ADB6-D046ABE40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DDF793-19F5-45C2-AE59-950A0F811640}" type="datetimeFigureOut">
              <a:rPr lang="en-US" smtClean="0"/>
              <a:pPr/>
              <a:t>12/27/2025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71D8D-30F4-C8AD-BC53-04B2EF16E5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10580-6143-92EF-5381-5BA7094A3D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839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8610600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5400" b="1" dirty="0">
                <a:solidFill>
                  <a:srgbClr val="FF0000"/>
                </a:solidFill>
                <a:latin typeface="Cambria" panose="02040503050406030204" pitchFamily="18" charset="0"/>
              </a:rPr>
              <a:t>BLEST   BE   THE   TIE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[+ solfa] </a:t>
            </a:r>
            <a:br>
              <a:rPr lang="en-ZA" sz="54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chemeClr val="tx1"/>
                </a:solidFill>
                <a:latin typeface="Cambria" panose="02040503050406030204" pitchFamily="18" charset="0"/>
              </a:rPr>
              <a:t>110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endParaRPr lang="en-US" sz="5400" b="1" cap="none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679485" y="3473205"/>
            <a:ext cx="1785031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F#</a:t>
            </a:r>
            <a:endParaRPr lang="en-ZA" sz="80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" y="1847850"/>
            <a:ext cx="9144000" cy="31623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Blest be the tie that binds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Our hearts in Christian love;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The fellowships of kindred minds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Is like to that above.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06073" y="7620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dirty="0">
                <a:latin typeface="Arial" pitchFamily="34" charset="0"/>
                <a:cs typeface="Arial" pitchFamily="34" charset="0"/>
              </a:rPr>
              <a:t>1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419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Before our Father’s throne,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pour our ardent prayers;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Our fears, our hopes, our aims are one,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Our comforts and our cares.</a:t>
            </a:r>
          </a:p>
          <a:p>
            <a:pPr algn="ctr">
              <a:buNone/>
            </a:pPr>
            <a:endParaRPr lang="en-US" sz="44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91000" y="8382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dirty="0">
                <a:latin typeface="Arial" pitchFamily="34" charset="0"/>
                <a:cs typeface="Arial" pitchFamily="34" charset="0"/>
              </a:rPr>
              <a:t>2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495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share our mutual woes,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Our mutual burdens bear;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often for each other flows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The sympathizing tear.</a:t>
            </a:r>
          </a:p>
          <a:p>
            <a:pPr algn="ctr">
              <a:buNone/>
            </a:pPr>
            <a:endParaRPr lang="en-US" sz="44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91000" y="4572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noProof="0" dirty="0">
                <a:latin typeface="Arial" pitchFamily="34" charset="0"/>
                <a:cs typeface="Arial" pitchFamily="34" charset="0"/>
              </a:rPr>
              <a:t>3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CA" sz="44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When we asunder part,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It gives us inward pain;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But we shall still be joined in heart,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hope to meet again.</a:t>
            </a:r>
          </a:p>
          <a:p>
            <a:pPr algn="ctr">
              <a:buNone/>
            </a:pPr>
            <a:endParaRPr lang="en-US" sz="44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6858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dirty="0">
                <a:latin typeface="Arial" pitchFamily="34" charset="0"/>
                <a:cs typeface="Arial" pitchFamily="34" charset="0"/>
              </a:rPr>
              <a:t>4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1981200" y="6019800"/>
            <a:ext cx="4723152" cy="597408"/>
          </a:xfrm>
          <a:prstGeom prst="downArrow">
            <a:avLst>
              <a:gd name="adj1" fmla="val 72630"/>
              <a:gd name="adj2" fmla="val 5000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rgbClr val="FF0000"/>
                </a:solidFill>
                <a:latin typeface="Cambria" panose="02040503050406030204" pitchFamily="18" charset="0"/>
              </a:rPr>
              <a:t>Itamb</a:t>
            </a:r>
            <a:r>
              <a:rPr lang="en-US" sz="2800" b="1" i="1" dirty="0">
                <a:solidFill>
                  <a:srgbClr val="FF0000"/>
                </a:solidFill>
                <a:latin typeface="Cambria" panose="02040503050406030204" pitchFamily="18" charset="0"/>
              </a:rPr>
              <a:t>’ </a:t>
            </a:r>
            <a:r>
              <a:rPr lang="en-US" sz="2800" b="1" i="1" dirty="0" err="1">
                <a:solidFill>
                  <a:srgbClr val="FF0000"/>
                </a:solidFill>
                <a:latin typeface="Cambria" panose="02040503050406030204" pitchFamily="18" charset="0"/>
              </a:rPr>
              <a:t>ebophela</a:t>
            </a:r>
            <a:endParaRPr lang="en-US" sz="28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061541" y="4503800"/>
            <a:ext cx="1630518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CA" sz="44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Itamb’ebophela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Inhliziyo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zethu</a:t>
            </a:r>
            <a:r>
              <a:rPr lang="en-ZA" sz="4400" b="1" dirty="0"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Kulo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uthando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lwezulu</a:t>
            </a:r>
            <a:r>
              <a:rPr lang="en-ZA" sz="4400" b="1" dirty="0"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Sibusiso</a:t>
            </a:r>
            <a:r>
              <a:rPr lang="en-US" sz="4400" b="1" dirty="0"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4400" b="1" dirty="0" err="1">
                <a:latin typeface="Cambria" panose="02040503050406030204" pitchFamily="18" charset="0"/>
                <a:cs typeface="Arial" pitchFamily="34" charset="0"/>
              </a:rPr>
              <a:t>sethu</a:t>
            </a:r>
            <a:r>
              <a:rPr lang="en-US" sz="4400" b="1" dirty="0">
                <a:latin typeface="Cambria" panose="02040503050406030204" pitchFamily="18" charset="0"/>
                <a:cs typeface="Arial" pitchFamily="34" charset="0"/>
              </a:rPr>
              <a:t>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670727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noProof="0" dirty="0">
                <a:latin typeface="Arial" pitchFamily="34" charset="0"/>
                <a:cs typeface="Arial" pitchFamily="34" charset="0"/>
              </a:rPr>
              <a:t>5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3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CA" sz="44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Phambili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kwes’hlalo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Sizo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zincengela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Ukwesaba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nokulila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Kwethu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yophela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US" sz="44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52900" y="4572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noProof="0" dirty="0">
                <a:latin typeface="Arial" pitchFamily="34" charset="0"/>
                <a:cs typeface="Arial" pitchFamily="34" charset="0"/>
              </a:rPr>
              <a:t>6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26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CA" sz="44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Inhlupheko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zethu</a:t>
            </a:r>
            <a:r>
              <a:rPr lang="en-ZA" sz="4400" b="1" dirty="0"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Nayo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imithwalo</a:t>
            </a:r>
            <a:r>
              <a:rPr lang="en-ZA" sz="4400" b="1" dirty="0"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Noku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khalelana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kwethu</a:t>
            </a:r>
            <a:r>
              <a:rPr lang="en-ZA" sz="4400" b="1" dirty="0"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Konke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ku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ndawonye</a:t>
            </a:r>
            <a:r>
              <a:rPr lang="en-ZA" sz="4400" b="1" dirty="0"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US" sz="44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654818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noProof="0" dirty="0">
                <a:latin typeface="Arial" pitchFamily="34" charset="0"/>
                <a:cs typeface="Arial" pitchFamily="34" charset="0"/>
              </a:rPr>
              <a:t>7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14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CA" sz="44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Nxase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sehlukana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kubanga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usizi</a:t>
            </a:r>
            <a:r>
              <a:rPr lang="en-ZA" sz="4400" b="1" dirty="0"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Kodwa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siyethemba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sizo</a:t>
            </a:r>
            <a:r>
              <a:rPr lang="en-ZA" sz="4400" b="1" dirty="0"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Hlangana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phambili</a:t>
            </a:r>
            <a:r>
              <a:rPr lang="en-ZA" sz="4400" b="1" dirty="0"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US" sz="44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9043" y="685800"/>
            <a:ext cx="7620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noProof="0" dirty="0">
                <a:latin typeface="Arial" pitchFamily="34" charset="0"/>
                <a:cs typeface="Arial" pitchFamily="34" charset="0"/>
              </a:rPr>
              <a:t>8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9043" y="5479055"/>
            <a:ext cx="754381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377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9" b="2969"/>
          <a:stretch/>
        </p:blipFill>
        <p:spPr>
          <a:xfrm>
            <a:off x="-36658" y="0"/>
            <a:ext cx="9180658" cy="6858000"/>
          </a:xfrm>
        </p:spPr>
      </p:pic>
    </p:spTree>
    <p:extLst>
      <p:ext uri="{BB962C8B-B14F-4D97-AF65-F5344CB8AC3E}">
        <p14:creationId xmlns:p14="http://schemas.microsoft.com/office/powerpoint/2010/main" val="11604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883971-B8CE-4EA3-9C85-129D7541A2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CF0AC6-BC89-4667-94C6-DBC944F40C93}">
  <ds:schemaRefs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5721C7C-8756-41DF-B124-C1857D595C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</TotalTime>
  <Words>181</Words>
  <Application>Microsoft Office PowerPoint</Application>
  <PresentationFormat>On-screen Show (4:3)</PresentationFormat>
  <Paragraphs>67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Cambria</vt:lpstr>
      <vt:lpstr>Wingdings 2</vt:lpstr>
      <vt:lpstr>Office Theme</vt:lpstr>
      <vt:lpstr>BLEST   BE   THE   TIE [+ solfa]  110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words</dc:title>
  <dc:creator>Admin</dc:creator>
  <cp:lastModifiedBy>DCT Choir</cp:lastModifiedBy>
  <cp:revision>69</cp:revision>
  <dcterms:created xsi:type="dcterms:W3CDTF">2011-08-14T13:54:26Z</dcterms:created>
  <dcterms:modified xsi:type="dcterms:W3CDTF">2025-12-27T13:22:36Z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