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74" r:id="rId6"/>
    <p:sldId id="299" r:id="rId7"/>
    <p:sldId id="300" r:id="rId8"/>
    <p:sldId id="301" r:id="rId9"/>
    <p:sldId id="302" r:id="rId10"/>
    <p:sldId id="303" r:id="rId11"/>
    <p:sldId id="305" r:id="rId12"/>
    <p:sldId id="30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4384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731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1470025"/>
          </a:xfrm>
        </p:spPr>
        <p:txBody>
          <a:bodyPr/>
          <a:lstStyle/>
          <a:p>
            <a: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</a:rPr>
              <a:t>The King of Love</a:t>
            </a:r>
          </a:p>
        </p:txBody>
      </p:sp>
      <p:sp>
        <p:nvSpPr>
          <p:cNvPr id="4" name="Bevel 3"/>
          <p:cNvSpPr/>
          <p:nvPr/>
        </p:nvSpPr>
        <p:spPr>
          <a:xfrm>
            <a:off x="3911278" y="3737224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  <p:sp>
        <p:nvSpPr>
          <p:cNvPr id="5" name="Rectangle 4"/>
          <p:cNvSpPr/>
          <p:nvPr/>
        </p:nvSpPr>
        <p:spPr>
          <a:xfrm>
            <a:off x="3850213" y="2069068"/>
            <a:ext cx="115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[ + solfa ]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King of Love my Shepherd is,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Whose goodness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faileth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never;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nothing lack if I am His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He is mine forever.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Where streams of living water flow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My ransomed soul He leadeth,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where the pure green pastures grow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 food celestial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feedeth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36764701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Perverse and foolish oft I strayed,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But yet in love He sought me,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on His shoulder gently laid,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Home, rejoicing, brought me.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28474200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death’s dark vale I fear no ill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 Thee, Dear Lord, beside me;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Thy rod and staff my comfort still,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Thy cross before to guide me.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37611652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Thou spread a table in my sight;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Thy unction, grace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bestoweth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O what transport of delight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From Thy holy cup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floweth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241785239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so through all the length of days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Thy goodness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faileth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never;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Good Shepherd, may I sing Thy praise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Within Thy House forever.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244449331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30352" cy="4572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Umusa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wakho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uyanbongwa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Ongayikuphela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 fontAlgn="base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Sengathi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ngingabonga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wena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 fontAlgn="base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Nkosi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naphakade</a:t>
            </a: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64815" y="5028169"/>
            <a:ext cx="711985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5614928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82" y="0"/>
            <a:ext cx="9196964" cy="6858000"/>
          </a:xfrm>
        </p:spPr>
      </p:pic>
    </p:spTree>
    <p:extLst>
      <p:ext uri="{BB962C8B-B14F-4D97-AF65-F5344CB8AC3E}">
        <p14:creationId xmlns:p14="http://schemas.microsoft.com/office/powerpoint/2010/main" val="2536127773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23A1C5D-C186-4178-96EB-516049337F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A23087-BBB7-4FC5-A444-CA25ED7CC7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139C5C-F5F2-41D8-9089-54D810FC7C97}">
  <ds:schemaRefs>
    <ds:schemaRef ds:uri="e1b72f72-a6ce-48fe-a382-9236e8dc1f6b"/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1101</TotalTime>
  <Words>211</Words>
  <Application>Microsoft Office PowerPoint</Application>
  <PresentationFormat>On-screen Show (4:3)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Calibri</vt:lpstr>
      <vt:lpstr>Cambria</vt:lpstr>
      <vt:lpstr>Horizon</vt:lpstr>
      <vt:lpstr>The King of Love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LUBO</cp:lastModifiedBy>
  <cp:revision>151</cp:revision>
  <dcterms:created xsi:type="dcterms:W3CDTF">2006-08-16T00:00:00Z</dcterms:created>
  <dcterms:modified xsi:type="dcterms:W3CDTF">2024-11-09T14:41:12Z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