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8"/>
  </p:notesMasterIdLst>
  <p:sldIdLst>
    <p:sldId id="256" r:id="rId2"/>
    <p:sldId id="258" r:id="rId3"/>
    <p:sldId id="263" r:id="rId4"/>
    <p:sldId id="264" r:id="rId5"/>
    <p:sldId id="265" r:id="rId6"/>
    <p:sldId id="266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DD4B8D-D46C-485C-9833-224A1761B74C}" type="datetimeFigureOut">
              <a:rPr lang="en-US" smtClean="0"/>
              <a:pPr/>
              <a:t>6/29/2021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04EEB5-E7E8-42F4-93A0-2FCFA41A31A5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4EEB5-E7E8-42F4-93A0-2FCFA41A31A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4EEB5-E7E8-42F4-93A0-2FCFA41A31A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4EEB5-E7E8-42F4-93A0-2FCFA41A31A5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960075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4EEB5-E7E8-42F4-93A0-2FCFA41A31A5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003239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4EEB5-E7E8-42F4-93A0-2FCFA41A31A5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119450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4EEB5-E7E8-42F4-93A0-2FCFA41A31A5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554562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6/29/2021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6/29/2021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6/29/2021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6/29/2021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04800"/>
            <a:ext cx="9144000" cy="366315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US" sz="60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 LORD’S MY SHEPHERD</a:t>
            </a:r>
            <a:br>
              <a:rPr lang="en-ZA" sz="60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60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297 – B</a:t>
            </a:r>
            <a:br>
              <a:rPr lang="en-US" sz="600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200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011836" y="3967950"/>
            <a:ext cx="1196529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33400"/>
            <a:ext cx="9143999" cy="5943600"/>
          </a:xfrm>
          <a:solidFill>
            <a:schemeClr val="tx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Lord’s my Shepherd, I’ll not want;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makes me down to lie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pastures green; He leadeth me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quiet waters by.</a:t>
            </a:r>
          </a:p>
          <a:p>
            <a:pPr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quiet waters by,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quiet waters by.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pastures green; He leadeth me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quiet waters by.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299599"/>
            <a:ext cx="1217066" cy="516156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33400"/>
            <a:ext cx="9143999" cy="5943600"/>
          </a:xfrm>
          <a:solidFill>
            <a:schemeClr val="tx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soul He doth restore again,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me to walk doth make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Within the path of righteousness,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E’en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for his own name’s sake.</a:t>
            </a:r>
          </a:p>
          <a:p>
            <a:pPr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E’en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for his own name’s sake.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E’en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for his own name’s sake.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Within the path of righteousness,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E’en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for his own name’s sake.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299599"/>
            <a:ext cx="1217066" cy="516156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52552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33400"/>
            <a:ext cx="9143999" cy="5943600"/>
          </a:xfrm>
          <a:solidFill>
            <a:schemeClr val="tx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Yea, though I walk through death’s dark vale</a:t>
            </a:r>
            <a:endParaRPr lang="en-ZA" sz="3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Yet will I fear none ill;</a:t>
            </a:r>
            <a:endParaRPr lang="en-ZA" sz="3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Thou art with me and Thy rod</a:t>
            </a:r>
            <a:endParaRPr lang="en-ZA" sz="3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staff me comfort still.</a:t>
            </a:r>
          </a:p>
          <a:p>
            <a:pPr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staff me comfort still.</a:t>
            </a:r>
            <a:endParaRPr lang="en-ZA" sz="3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staff me comfort still.</a:t>
            </a:r>
            <a:endParaRPr lang="en-ZA" sz="3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Thou art with me and Thy rod</a:t>
            </a:r>
            <a:endParaRPr lang="en-ZA" sz="3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staff me comfort still. </a:t>
            </a:r>
            <a:endParaRPr lang="en-ZA" sz="3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299599"/>
            <a:ext cx="1217066" cy="516156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42317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33400"/>
            <a:ext cx="9143999" cy="5943600"/>
          </a:xfrm>
          <a:solidFill>
            <a:schemeClr val="tx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table Thou hast furnished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presence of my foes;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head Thou dost with oil anoint,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my cup overflows.</a:t>
            </a:r>
          </a:p>
          <a:p>
            <a:pPr algn="ctr">
              <a:buNone/>
            </a:pPr>
            <a:r>
              <a:rPr lang="en-US" sz="1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my cup overflows.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my cup overflows.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head Thou dost with oil anoint,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my cup overflows.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299599"/>
            <a:ext cx="1217066" cy="516156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18868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33400"/>
            <a:ext cx="9143999" cy="5943600"/>
          </a:xfrm>
          <a:solidFill>
            <a:schemeClr val="tx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Goodness and mercy all my life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Shall surely follow me;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in God’s house for evermore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dwelling-place shall be.</a:t>
            </a:r>
          </a:p>
          <a:p>
            <a:pPr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dwelling-place shall be.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dwelling-place shall be.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in God’s house for evermore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dwelling-place shall be.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299599"/>
            <a:ext cx="1217066" cy="516156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86371" y="6128367"/>
            <a:ext cx="566777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64464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77</TotalTime>
  <Words>270</Words>
  <Application>Microsoft Office PowerPoint</Application>
  <PresentationFormat>On-screen Show (4:3)</PresentationFormat>
  <Paragraphs>63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Calibri</vt:lpstr>
      <vt:lpstr>Cambria</vt:lpstr>
      <vt:lpstr>Lucida Sans Unicode</vt:lpstr>
      <vt:lpstr>Verdana</vt:lpstr>
      <vt:lpstr>Wingdings 2</vt:lpstr>
      <vt:lpstr>Wingdings 3</vt:lpstr>
      <vt:lpstr>Concourse</vt:lpstr>
      <vt:lpstr>THE LORD’S MY SHEPHERD 297 – B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THE LORD’S MY SHEPHERD   297 - B</dc:title>
  <dc:creator>Ukelo</dc:creator>
  <cp:lastModifiedBy>Ukelo Alimange</cp:lastModifiedBy>
  <cp:revision>24</cp:revision>
  <dcterms:created xsi:type="dcterms:W3CDTF">2006-08-16T00:00:00Z</dcterms:created>
  <dcterms:modified xsi:type="dcterms:W3CDTF">2021-06-29T02:23:35Z</dcterms:modified>
</cp:coreProperties>
</file>